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03" r:id="rId2"/>
    <p:sldId id="301" r:id="rId3"/>
    <p:sldId id="302" r:id="rId4"/>
    <p:sldId id="297" r:id="rId5"/>
    <p:sldId id="298" r:id="rId6"/>
    <p:sldId id="300" r:id="rId7"/>
    <p:sldId id="299" r:id="rId8"/>
    <p:sldId id="257" r:id="rId9"/>
    <p:sldId id="264" r:id="rId10"/>
    <p:sldId id="258" r:id="rId11"/>
    <p:sldId id="259" r:id="rId12"/>
    <p:sldId id="260" r:id="rId13"/>
    <p:sldId id="262" r:id="rId14"/>
    <p:sldId id="263" r:id="rId15"/>
    <p:sldId id="268" r:id="rId16"/>
    <p:sldId id="267" r:id="rId17"/>
    <p:sldId id="265" r:id="rId18"/>
    <p:sldId id="271" r:id="rId19"/>
    <p:sldId id="272" r:id="rId20"/>
    <p:sldId id="273" r:id="rId21"/>
    <p:sldId id="277" r:id="rId22"/>
    <p:sldId id="274" r:id="rId23"/>
    <p:sldId id="275" r:id="rId24"/>
    <p:sldId id="276" r:id="rId25"/>
    <p:sldId id="278" r:id="rId26"/>
    <p:sldId id="282" r:id="rId27"/>
    <p:sldId id="279" r:id="rId28"/>
    <p:sldId id="281" r:id="rId29"/>
    <p:sldId id="280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9T02:46:09.1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8077 7362 24575,'18'0'0,"5"0"0,-6 0 0,8 0 0,-2 0 0,29 0 0,-28 0 0,45 0 0,-35 0 0,14 0 0,16 0 0,-31 0 0,31 0 0,-23 0 0,11 0 0,1 0 0,-7 0 0,-1 0 0,0 0 0,-5 4 0,5 2 0,-6-1 0,0 4 0,0-4 0,0 1 0,0 2 0,-6-3 0,5 1 0,-5 2 0,0-7 0,5 7 0,-10-3 0,9 1 0,-3 2 0,5-3 0,0 5 0,-1 0 0,1-1 0,0 1 0,0 0 0,0 0 0,-6-1 0,5 1 0,-5-1 0,6 1 0,0-1 0,0 1 0,0 0 0,0-1 0,0 1 0,0 0 0,0-1 0,-6 1 0,5-1 0,-5-4 0,1 4 0,-2-4 0,-6 0 0,1 2 0,-5-6 0,4 3 0,-9 0 0,4-3 0,0 3 0,-3-4 0,3 3 0,-1-2 0,3 3 0,3-4 0,6 0 0,-3 4 0,8-3 0,-3 3 0,5-4 0,-1 0 0,1 0 0,6 0 0,-4 0 0,10 0 0,-11 0 0,11 0 0,-10 0 0,4-5 0,-6 0 0,-1-5 0,7-5 0,-4 4 0,4-8 0,6 2 0,-14-2 0,20-2 0,-2-6 0,-9 1 0,18-8 0,-22 4 0,10-2 0,-4-4 0,-2 4 0,-4-4 0,-5 5 0,-8 2 0,-2 5 0,-8-2 0,3 3 0,-5 1 0,-3-4 0,2 4 0,-2-5 0,-1 0 0,0 1 0,-4 3 0,-1 2 0,1 5 0,-5 3 0,0 2 0,-7 7 0,-1 1 0,0 0 0,1-1 0,3-3 0,0 0 0,0 0 0,0 0 0,-6 0 0,4-1 0,-8-3 0,1-6 0,0-5 0,-4-5 0,0 0 0,-1 1 0,-4-1 0,4 0 0,-3 0 0,7 0 0,-7 1 0,7-1 0,-6 4 0,2-2 0,-3 3 0,-1-5 0,0 0 0,1 5 0,-1-4 0,1 4 0,-6-6 0,8 6 0,-12-6 0,12 5 0,-8-5 0,9 6 0,-2-4 0,2 4 0,-4-5 0,1 5 0,3-4 0,-2 4 0,2-5 0,-4 1 0,0-1 0,0 0 0,0 0 0,0 0 0,4 0 0,-3 0 0,4 5 0,-5-3 0,1 2 0,3 1 0,-3-4 0,4 9 0,-4-9 0,4 9 0,-4-9 0,7 8 0,-2-3 0,0 5 0,3 3 0,-2-2 0,3 3 0,3-1 0,-2-2 0,2 3 0,1-1 0,-3-2 0,6 3 0,-6 0 0,6-4 0,-6 4 0,2-9 0,-3 3 0,-1-7 0,0 2 0,0 1 0,1-3 0,-1 2 0,0-3 0,-3 3 0,2-2 0,-6 7 0,6-8 0,-5 9 0,1-9 0,-3 9 0,0-9 0,0 8 0,0-3 0,4 5 0,-2 3 0,2-2 0,0 2 0,-2 0 0,6 2 0,-3-1 0,5 4 0,-5-4 0,4 4 0,-4-3 0,5 6 0,-1-5 0,1 10 0,3-7 0,-2 6 0,2-2 0,-3 3 0,-3 0 0,2-3 0,-2-1 0,-2 0 0,4-3 0,-8 3 0,4-4 0,0 0 0,-4 0 0,4 0 0,-5 0 0,5 0 0,-3 3 0,6-2 0,-6 3 0,2-4 0,-3 4 0,4-3 0,-4 6 0,4-6 0,-1 6 0,2-6 0,3 6 0,1-2 0,0 3 0,3-3 0,1-1 0,3-3 0,-4-1 0,3-3 0,-5 3 0,5-1 0,-2 6 0</inkml:trace>
  <inkml:trace contextRef="#ctx0" brushRef="#br0" timeOffset="3796">10491 4752 24575,'0'-23'0,"0"-1"0,4-14 0,1 17 0,10-27 0,3 26 0,9-23 0,3 8 0,2-5 0,-1-4 0,1 2 0,8-24 0,-7 26 0,8-31 0,-10 29 0,1-15 0,-1 6 0,1 0 0,-1 5 0,-4-3 0,4 3 0,-5 0 0,1 2 0,-2 0 0,0 4 0,-3-4 0,3 0 0,-5-1 0,1-5 0,0 5 0,-5-4 0,3 5 0,-8-6 0,8 6 0,-7-6 0,2 12 0,-5 0 0,-3 3 0,-2 3 0,-4 0 0,0 2 0,0 10 0,0-4 0,0 9 0,0-9 0,0 9 0,0-5 0,0 6 0,0 0 0,0-1 0,0 1 0,-4 3 0,-4-2 0,0 7 0,-4-8 0,0 4 0,0-1 0,-1 2 0,-2-1 0,2 3 0,-3-6 0,4 6 0,-4-3 0,4 4 0,-1 0 0,-2 4 0,3-3 0,-5 6 0,1-7 0,-1 4 0,1-1 0,0-2 0,-1 2 0,1 1 0,4-3 0,-4 6 0,8-6 0,-3 7 0,3-4 0,1 4 0,0 0 0,0 0 0,0 0 0,0 0 0,0 0 0,0 0 0,-4 0 0,-6 0 0,-1 4 0,-8-3 0,4 2 0,0 1 0,-4-3 0,9 3 0,-4-4 0,4 0 0,5 0 0,1 3 0,3-2 0,4 5 0,-5-6 0,1 3 0,-11-3 0,-3 0 0,0 0 0,-4 0 0,4 0 0,-5 0 0,0 0 0,0 0 0,5 0 0,1 0 0,5 0 0,-1 0 0,5 0 0,-3 0 0,6 0 0,-2 0 0,3 0 0,1 0 0,0 0 0,1 0 0,-5 0 0,-1 0 0,-3 0 0,-6 0 0,-2 0 0,-9 0 0,-1 0 0,-1 0 0,-3 0 0,3 0 0,-4 0 0,-1 0 0,5 0 0,-4 0 0,10 0 0,-4 0 0,5 0 0,1-4 0,-1-1 0,0 1 0,5 0 0,-4 0 0,9 3 0,-9-3 0,9 0 0,-9 3 0,4-3 0,-5 0 0,0 3 0,0-3 0,1 4 0,-1-4 0,-5 3 0,-2-3 0,1 4 0,-5 0 0,5-4 0,-6 3 0,0-4 0,0 1 0,0 3 0,5-3 0,-4-1 0,5 4 0,-1-7 0,2 3 0,0 0 0,3-3 0,-8 2 0,3-3 0,0 3 0,-3-2 0,3 2 0,-5-4 0,0 1 0,0-1 0,0 0 0,0 0 0,0 0 0,0 1 0,0-1 0,0 0 0,6 1 0,-5-1 0,10 1 0,-10-1 0,10 1 0,-9-1 0,9 1 0,-10 0 0,10 0 0,-10-1 0,10 1 0,-10-1 0,10 5 0,-9-4 0,3 4 0,-5-5 0,0 0 0,0 0 0,0 1 0,0-6 0,0 4 0,0-3 0,0 5 0,0-6 0,0 5 0,0-5 0,5 6 0,-3-5 0,3 3 0,-5-7 0,0 3 0,0-5 0,0 1 0,0-1 0,0 1 0,0-1 0,5 1 0,-5-5 0,5 3 0,-2-8 0,-3 3 0,2-4 0,1-1 0,-4 5 0,9-8 0,-3 8 0,5-4 0,-6 1 0,6 4 0,-7-5 0,7 1 0,0-1 0,1 6 0,-1-4 0,1 4 0,-1 0 0,-5-5 0,5 9 0,-9-4 0,9 6 0,-4-6 0,0 4 0,4-3 0,-3 4 0,5 1 0,-1-5 0,1 4 0,-1-4 0,1 5 0,-1-5 0,1 4 0,-1-4 0,6 6 0,-3-1 0,7 2 0,-8-2 0,9 5 0,-9-4 0,9 4 0,-9-1 0,4-2 0,-1 3 0,-2-5 0,7 5 0,-3-3 0,0 7 0,7-7 0,-6 7 0,7-7 0,-3 7 0,4-3 0,-4 1 0,4-2 0,-5-3 0,5 3 0,-3-2 0,2 3 0,-3-5 0,3 5 0,-2-4 0,6 4 0,-6-4 0,6-1 0,-7 5 0,4-4 0,-1 4 0,-3-5 0,4 1 0,-5 3 0,1-2 0,-1 2 0,1-4 0,0 1 0,3 0 0,-2-1 0,2 1 0,-4 0 0,5-1 0,-4 1 0,7-1 0,-3 1 0,4 0 0,0 3 0,-4-2 0,4 3 0,-4-1 0,0-2 0,3 2 0,-6-3 0,6 0 0,-7-1 0,3-4 0,0 4 0,-4-9 0,4 8 0,0-3 0,-3 5 0,7 0 0,-2 3 0,6 18 0,2-5 0,3 13 0</inkml:trace>
  <inkml:trace contextRef="#ctx0" brushRef="#br0" timeOffset="153148.27">4920 39 24575,'-26'0'0,"-8"0"0,-1 0 0,8 0 0,-14 0 0,10 0 0,-5 0 0,-13 0 0,13 0 0,-15 0 0,11 0 0,-5 0 0,0 0 0,-2 0 0,0 0 0,-4 0 0,11 0 0,-6 0 0,7 0 0,0 0 0,0 0 0,0 0 0,0 0 0,-6 0 0,-1 0 0,-1 0 0,2 0 0,0 0 0,4 0 0,-4 0 0,6 0 0,0 0 0,6 0 0,0 0 0,1 0 0,4 4 0,-4-3 0,5 3 0,0-4 0,0 0 0,1 0 0,-1 0 0,0 0 0,0 0 0,-5 0 0,3 0 0,-8 0 0,3 0 0,-5 0 0,6 0 0,0 0 0,6 0 0,1 0 0,-1 0 0,0 0 0,0 0 0,5-3 0,-4 2 0,4-7 0,0 7 0,-4-7 0,4 7 0,-5-3 0,0 4 0,0-4 0,-5 3 0,4-3 0,-10 4 0,-1 0 0,-2 0 0,-10 0 0,11 0 0,-11 0 0,10 0 0,-4 0 0,0 0 0,5 0 0,-5 0 0,11 0 0,-3 0 0,3 0 0,-5 0 0,0 0 0,6 0 0,-5 0 0,5 0 0,-1 0 0,-4 0 0,5 0 0,-1 0 0,-3 4 0,3 2 0,1-1 0,-5 4 0,10-4 0,-9 4 0,9 0 0,-4 4 0,0-3 0,4 7 0,-5-3 0,6 4 0,1-4 0,-1 3 0,4-4 0,-2 5 0,7-2 0,-3 1 0,5-1 0,0 0 0,-1 1 0,5-1 0,-4 0 0,3 5 0,0-3 0,-4 7 0,3-3 0,-4 10 0,-1 2 0,-1 11 0,0-5 0,-1 11 0,1-10 0,4 4 0,-1-12 0,6 5 0,-2-10 0,4-1 0,4-1 0,-3-9 0,8 4 0,-8 0 0,7-3 0,-3 3 0,4 0 0,-4-4 0,3 9 0,-2-4 0,3 9 0,0 3 0,0-1 0,0 5 0,0-5 0,0 6 0,0 0 0,0 0 0,0-1 0,0 1 0,0 0 0,0 0 0,0 6 0,0-5 0,0 5 0,0-6 0,0 0 0,4 0 0,-3 0 0,7-6 0,-7 5 0,7-10 0,-7 9 0,7-8 0,-2 8 0,-1-9 0,3 10 0,-7-5 0,8 6 0,-3 6 0,-1-5 0,4 11 0,-7-10 0,2 10 0,1-11 0,-4 5 0,3-6 0,-4-6 0,0-1 0,0 0 0,0-3 0,0 3 0,0-5 0,0 5 0,0-4 0,0 9 0,-4-9 0,-1 10 0,-8-10 0,2 9 0,-6-9 0,3 4 0,-4-5 0,0 0 0,0 0 0,0-1 0,-4-3 0,4-2 0,-4 1 0,1-4 0,3 3 0,-8-3 0,4-1 0,-5 1 0,0-1 0,-5 2 0,3-1 0,-10 7 0,11-6 0,-13 11 0,13-11 0,-7 10 0,7-5 0,-2 6 0,2-6 0,-1 4 0,6-5 0,1 0 0,-1 4 0,8-5 0,-6 1 0,7 3 0,1-9 0,0 9 0,1-9 0,3 4 0,1-4 0,0-1 0,4 0 0,-4 0 0,3 1 0,-2-1 0,6 5 0,-7-4 0,7 9 0,-6-4 0,6 5 0,-7-1 0,7 6 0,-3-4 0,4 5 0,0-1 0,0-4 0,0 4 0,0 0 0,0-4 0,0 4 0,0-5 0,0-5 0,0 4 0,0-9 0,0 4 0,0-5 0,3 1 0,2-1 0,-1 0 0,4 0 0,-4-3 0,4 2 0,0-3 0,0 4 0,0 1 0,0 3 0,0-2 0,1 3 0,-1-5 0,0 5 0,1-4 0,-1 4 0,4-8 0,-3 2 0,2-2 0,1-1 0,1 4 0,3-4 0,0 1 0,1 2 0,3-1 0,3 3 0,3-3 0,1 2 0,5-1 0,-4 3 0,10-3 0,-10-2 0,9 1 0,-3-4 0,5 4 0,-1-4 0,7 4 0,16-2 0,-5 4 0,5-5 0,-3-6 0,12 0 0,-5-5 0,17 0 0,-21 0 0,31 0 0,-17 0 0,4 0 0,-7 0 0,-15 0 0,19-6 0,-8 0 0,-7-5 0,5 0 0,-18 1 0,10 3 0,-18-1 0,5 7 0,-6-8 0,0 4 0,0-1 0,6-3 0,-5 8 0,5-4 0,-7 1 0,1 3 0,6-4 0,-5 1 0,11 3 0,-10-3 0,10 4 0,-5 0 0,14 0 0,-6 0 0,5 0 0,-6 0 0,-1 0 0,1 0 0,-1 0 0,-5 0 0,4 0 0,-5 0 0,14 0 0,8 0 0,2 5 0,5-4 0,1 9 0,-19-4 0,15 0 0,-17 4 0,12-4 0,-6 5 0,5-5 0,-11 3 0,11-3 0,-12 5 0,5 0 0,-6-1 0,-7-4 0,5 3 0,-10-3 0,3 4 0,-5-1 0,0 1 0,0 0 0,-6-1 0,5 1 0,-5-1 0,6 1 0,-1-1 0,1 1 0,0 4 0,-6-4 0,5 8 0,-5-7 0,1 7 0,-2-8 0,0 7 0,-9-7 0,8 3 0,-13-4 0,3-1 0,-5 0 0,-4 0 0,0 0 0,-5-4 0,0-1 0,1 0 0,-1-2 0,-3 6 0,2-4 0,-3 4 0,4-3 0,-3 2 0,2-5 0,-2 2 0,4 1 0,0 8 0,0 7 0,11 14 0,-3 1 0,14 8 0,-8 3 0,8-2 0,-3 3 0,-1-5 0,-2-1 0,-5-7 0,-1-1 0,0-5 0,0 0 0,0-1 0,0 1 0,-1 0 0,1-1 0,-1-3 0,6 3 0,-5-3 0,5 4 0,0 1 0,-4-1 0,9 2 0,-5-6 0,6 5 0,-6-5 0,4 1 0,-3 2 0,3-6 0,0 2 0,0-4 0,-4 4 0,3-3 0,-4 3 0,5-5 0,0-3 0,-5 2 0,3-2 0,-7 3 0,8 0 0,-9-4 0,8 4 0,-7-4 0,7 4 0,-2 0 0,-1 0 0,3 1 0,-3-1 0,5 1 0,0 0 0,0 5 0,-4-5 0,3 1 0,-3-3 0,3-2 0,1 4 0,0-5 0,-1 4 0,1-3 0,0 0 0,0 3 0,-1-7 0,1 6 0,-5-6 0,4 7 0,-4-8 0,0 4 0,3-5 0,-3 1 0,5 0 0,-5 0 0,4-1 0,-4 1 0,0 0 0,4-1 0,-9 1 0,9-1 0,-9 1 0,4-1 0,-5 0 0,5-3 0,-3 2 0,7-2 0,-7 3 0,7 1 0,-7-4 0,7 2 0,-7-2 0,7 4 0,-2-1 0,-1 1 0,3 0 0,-3-1 0,0 1 0,4 0 0,-4-1 0,0 1 0,-1-1 0,0 1 0,-4-1 0,4 0 0,-4 1 0,-1-1 0,5 4 0,-4-3 0,4 4 0,0-5 0,-4 1 0,4-1 0,-4 0 0,-1 0 0,0 0 0,-4 0 0,4 0 0,-4 0 0,0-4 0,3 4 0,-2-4 0,-1 1 0,-1-2 0,-3 0 0,-1-2 0,0 3 0,1-4 0,-2 0 0,1 0 0,4 0 0,-3 0 0,8 3 0,1-2 0,0 3 0,9 0 0,-9-3 0,4 6 0,-5-6 0,0 3 0,-3-4 0,-2 0 0,-4 0 0,0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9T02:31:18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7045 164 24575,'-11'0'0,"-1"0"0,-14 0 0,2 0 0,-19 0 0,1 0 0,1 0 0,-2 0 0,3 0 0,-7 0 0,1 0 0,-5 0 0,10 0 0,-9 0 0,3 0 0,1-5 0,-6 4 0,6-8 0,-7 3 0,6-4 0,-4 0 0,5-1 0,-7 5 0,0-3 0,1 8 0,5-8 0,-4 8 0,11-4 0,-12 1 0,12 3 0,-11-9 0,10 9 0,-10-8 0,11 7 0,-5-7 0,6 8 0,-1-3 0,1-1 0,0 4 0,-6-3 0,5 0 0,-11 3 0,10-4 0,-10 1 0,10 2 0,-4-2 0,6 4 0,6 0 0,0 0 0,6 0 0,1 0 0,-1 0 0,0-4 0,0 3 0,0-3 0,1 4 0,-7 0 0,5 0 0,-9 0 0,8 0 0,-8 0 0,3 0 0,-5 0 0,0 0 0,0 0 0,6 0 0,0 0 0,1 0 0,4 0 0,-4 0 0,-1 0 0,5 0 0,-4 0 0,0 0 0,4 4 0,-5 1 0,6 3 0,1 1 0,-1 0 0,0 0 0,-5 0 0,-2 5 0,-5-3 0,0 3 0,0 0 0,0-3 0,5 6 0,-3-6 0,9 6 0,-5-7 0,6 7 0,1-7 0,-1 7 0,0-4 0,0 5 0,0 0 0,1 0 0,-1-4 0,0 2 0,5-2 0,-4 3 0,8-4 0,-3 3 0,5-3 0,0 3 0,-1 0 0,1-3 0,0 2 0,3-2 0,-3 3 0,7 0 0,-6 1 0,6-1 0,-3-4 0,4 4 0,0-4 0,3 4 0,-2 0 0,2 1 0,1 4 0,-3-4 0,6 9 0,-3-4 0,4 5 0,0-1 0,-4 1 0,3 0 0,-3 0 0,4-1 0,0 1 0,0-5 0,0 4 0,0-9 0,0 4 0,0-5 0,0 5 0,0-3 0,0 3 0,0-9 0,0 3 0,0-2 0,4 3 0,0 0 0,4 0 0,0 1 0,0-1 0,0-4 0,0 3 0,0-2 0,0 3 0,0 0 0,4-3 0,-3 2 0,6-2 0,-2 3 0,3 1 0,1-5 0,4 4 0,-4-3 0,4 0 0,0 3 0,-4-3 0,9 1 0,-9 1 0,9-5 0,-4 2 0,0 0 0,4-2 0,-4 2 0,0 0 0,3-2 0,-7 2 0,7-3 0,-7-1 0,3 1 0,0-1 0,-4 0 0,4 1 0,-5-1 0,5 0 0,-3 4 0,2-2 0,1 2 0,-3-4 0,3 0 0,0 1 0,-4-1 0,9 1 0,-4 3 0,0-2 0,3 3 0,-3-5 0,11 1 0,-5 0 0,4 5 0,0-4 0,1 3 0,1 0 0,-2-2 0,-5 2 0,0-4 0,-1-1 0,-4 5 0,4-4 0,-9 3 0,4-3 0,-4-1 0,-1 0 0,0 0 0,0 0 0,1 0 0,-1 0 0,0 0 0,0 4 0,5-2 0,-3 1 0,3 2 0,-5-4 0,0 6 0,1-6 0,-1 3 0,0-1 0,0-2 0,1 7 0,-1-7 0,-4 2 0,3 1 0,-6-4 0,6 8 0,-3-8 0,1 8 0,2-4 0,-2 1 0,0 2 0,2-2 0,-2 3 0,3 0 0,1 5 0,-1-3 0,-2 3 0,2 0 0,-4-4 0,6 9 0,-1-4 0,1 4 0,-4 7 0,3-5 0,-3 4 0,5 0 0,-5-4 0,0 4 0,-2-5 0,-2 0 0,3 0 0,-4-1 0,0 1 0,0 0 0,0-1 0,0 1 0,0 0 0,0 5 0,-4-4 0,3 4 0,-7-5 0,8 5 0,-8-4 0,3 10 0,-4-10 0,4 10 0,-3-10 0,4 4 0,-5 0 0,4-4 0,-3 10 0,3-10 0,-4 9 0,3-9 0,-2 10 0,3-5 0,0 1 0,-3 3 0,3-3 0,-4 4 0,0-4 0,4-2 0,-3-5 0,3 5 0,-4-4 0,0 4 0,0-10 0,0 4 0,0-4 0,0 4 0,0 7 0,0-5 0,0 4 0,0-5 0,0-1 0,0 1 0,0 5 0,0-4 0,0 10 0,0-5 0,0 6 0,0 6 0,0-4 0,-4 4 0,3-7 0,-8 1 0,8 0 0,-8 0 0,8-5 0,-8 3 0,8-9 0,-7 10 0,7-5 0,-8 6 0,3 0 0,-3 0 0,3 6 0,-3-5 0,4 11 0,-1-4 0,-3-1 0,3 6 0,1-12 0,-5 11 0,5-11 0,-5 5 0,0-11 0,0 3 0,1-8 0,0 3 0,0-6 0,-3-4 0,2 4 0,-2-9 0,3 4 0,5 0 0,-3-7 0,2 6 0,-2-12 0,-1 7 0,4-6 0,-3 2 0,6-4 0,-6-3 0,6 3 0,-5-6 0,2 2 0,-7-3 0,3 0 0,-8 0 0,11 0 0,-2 0 0</inkml:trace>
  <inkml:trace contextRef="#ctx0" brushRef="#br0" timeOffset="5244">4960 5576 24575,'-3'11'0,"-1"-3"0,-5 7 0,1-2 0,-3-1 0,1 8 0,-5-6 0,2 7 0,-4-5 0,0 5 0,1-4 0,-3 14 0,-3-6 0,2 3 0,-2-2 0,4-4 0,0 5 0,1-5 0,-1 4 0,1-4 0,-5 1 0,3 2 0,-8-1 0,8 3 0,-3-4 0,-1 4 0,1-8 0,-2 7 0,-3-2 0,4-1 0,-6 5 0,1-9 0,-1 9 0,-5-3 0,4 5 0,-10-4 0,10 2 0,-8-8 0,8 9 0,-14-4 0,18-1 0,-18 6 0,14-6 0,-13 8 0,2-1 0,-2 0 0,7 0 0,-16 1 0,19-7 0,-17 0 0,16-6 0,-18 7 0,15-6 0,-13 6 0,17-8 0,-6 2 0,-6-5 0,4 3 0,-4-7 0,6 3 0,6 0 0,-5-4 0,5 3 0,-6-3 0,0 0 0,0 0 0,5-1 0,-4 1 0,5-5 0,-12 4 0,4-8 0,-4 8 0,0-8 0,4 7 0,-4-7 0,12 4 0,-5-5 0,10 0 0,-10 4 0,10-3 0,-4 3 0,5-4 0,0 0 0,-5 0 0,4 0 0,-4 0 0,0 0 0,4 0 0,-10 0 0,10 0 0,-10 0 0,5 0 0,-6 0 0,0 0 0,0 0 0,0 0 0,0 0 0,0 0 0,0 0 0,0 0 0,0 0 0,5 0 0,-3 0 0,3 0 0,-5 0 0,6 0 0,-5 0 0,10 0 0,-10 0 0,10 0 0,-10 0 0,5 0 0,-6 0 0,0 0 0,5 0 0,-3 0 0,3 0 0,0 0 0,-3 0 0,9 0 0,-10 0 0,10 0 0,-5 0 0,1 0 0,4 0 0,-4 0 0,5 0 0,0 0 0,0 0 0,0 0 0,0 0 0,1 0 0,-1 0 0,0 4 0,0 1 0,0 0 0,0 3 0,0-3 0,1 4 0,-1-4 0,0 3 0,5-3 0,-4 3 0,9 1 0,-9 3 0,8-2 0,-2 2 0,3 0 0,1-3 0,-1 6 0,5-6 0,-3 6 0,2-3 0,-3 5 0,-1-1 0,1 0 0,0 0 0,-1 5 0,0-3 0,4 2 0,-3 1 0,3-3 0,-4 3 0,4-5 0,1 0 0,0 1 0,3-1 0,-3 0 0,3 5 0,1-3 0,-1 2 0,1 1 0,-4-3 0,2 7 0,2-3 0,0 5 0,3 0 0,-4-5 0,4 4 0,-2-4 0,6 4 0,-7 1 0,7 0 0,-3 0 0,-1 5 0,4-4 0,-3 9 0,4-3 0,0 4 0,0 1 0,0 0 0,0-6 0,0 5 0,0-10 0,0 9 0,0-9 0,0 9 0,0-9 0,0 4 0,4-5 0,1 0 0,4 0 0,-1-1 0,-3-4 0,3-1 0,-4-5 0,5 1 0,-5-5 0,3 3 0,-3-7 0,4 4 0,0-1 0,-1-3 0,1 4 0,0-1 0,-1-3 0,1 8 0,0-4 0,4 0 0,0 4 0,0-8 0,4 4 0,-8-1 0,8-2 0,-4 3 0,4-4 0,-3 0 0,2 0 0,-3 0 0,4 0 0,1 0 0,-5-1 0,3 2 0,-3-2 0,5 1 0,-1-3 0,0 2 0,0-2 0,1-1 0,-1 0 0,-1-4 0,-3 0 0,2 3 0,-2-2 0,5 3 0,-1 0 0,-4-4 0,3 4 0,-2-4 0,3 4 0,0-3 0,0 2 0,5-3 0,-3 0 0,3 0 0,-5 0 0,5 0 0,1 0 0,0 0 0,4 0 0,-9 4 0,9-3 0,-4 2 0,5-3 0,-1 4 0,1-3 0,0 3 0,0 0 0,5-3 0,-4 3 0,9-4 0,-9 4 0,5-3 0,-1 3 0,-4-4 0,4 4 0,-5-3 0,-1 3 0,1-4 0,0 0 0,0 0 0,5 0 0,-4 0 0,9 0 0,-9 0 0,10 0 0,-5 0 0,6 0 0,0 0 0,0 0 0,0 0 0,-1 0 0,-4 0 0,3 0 0,-3 0 0,5 0 0,-6 0 0,5 0 0,-5 0 0,1 0 0,3 0 0,-9 0 0,4 0 0,1 0 0,0 0 0,1 0 0,3 0 0,-3 0 0,11-5 0,-5 4 0,11-4 0,-10 1 0,10 3 0,-5-4 0,1 1 0,-2 3 0,-7-3 0,1 4 0,-5 0 0,3 0 0,-9 0 0,4 0 0,1 0 0,-5 0 0,4 0 0,0 0 0,-4 0 0,4 0 0,0 0 0,2 0 0,-1 0 0,5 0 0,-10 0 0,10 0 0,-5 0 0,1 0 0,3 0 0,-9 0 0,10 0 0,-5 0 0,1 0 0,-2 0 0,0 0 0,-4 0 0,4-4 0,-5 3 0,0-3 0,0 4 0,-1 0 0,1 0 0,0 0 0,5 0 0,-4 0 0,4 0 0,-5 0 0,-5 0 0,3 0 0,-7 0 0,3 0 0,0 0 0,-8 0 0,7 0 0,-12 0 0,4 0 0,-5 0 0,0 0 0,5-12 0,-7 9 0,3-9 0</inkml:trace>
  <inkml:trace contextRef="#ctx0" brushRef="#br0" timeOffset="15324">7016 195 24575,'4'16'0,"4"-3"0,1 8 0,7 0 0,-6 1 0,7 5 0,-3 0 0,0-1 0,-2 1 0,2 5 0,-4-4 0,4 10 0,-5-10 0,1 9 0,-1-3 0,1 5 0,-1-1 0,-3 1 0,2 0 0,-7 0 0,4 0 0,-1 6 0,-3-5 0,4 11 0,-5-11 0,0 11 0,0-4 0,0 12 0,0-5 0,0 5 0,0-6 0,0-1 0,0 1 0,0-1 0,0 1 0,0-6 0,0 4 0,0-5 0,0 7 0,0-1 0,0 1 0,-5-1 0,4 1 0,-9 6 0,4-4 0,0 4 0,-3-6 0,8-7 0,-9 5 0,9-4 0,-8-1 0,4-1 0,-1 0 0,-3-5 0,4 5 0,0-6 0,-4 6 0,3-4 0,0 4 0,-3-6 0,8-1 0,-3 1 0,0 0 0,3 0 0,-4 0 0,5-5 0,-4 3 0,3-4 0,-4 1 0,5-2 0,0-5 0,0-1 0,0 1 0,0-5 0,0 4 0,0-9 0,0 9 0,0-9 0,0 9 0,0-9 0,0 9 0,0-9 0,0 9 0,0-4 0,0 0 0,4 4 0,-3-9 0,7 4 0,-7 0 0,6-4 0,-3 4 0,1-5 0,2 1 0,-6-1 0,6-4 0,-3 3 0,1-2 0,2-1 0,-7 3 0,7-6 0,-6 6 0,5-7 0,-1 7 0,-1-6 0,3 6 0,-6-7 0,6 8 0,-3-8 0,1 7 0,1-6 0,-1 6 0,-1-7 0,3 7 0,-3-6 0,4 2 0,0 0 0,-1-2 0,-2 2 0,1 0 0,-2-2 0,4 2 0,-1-4 0,1 1 0,-4-1 0,2 0 0,-1 1 0,2 3 0,1-3 0,-1 3 0,1-3 0,-1-1 0,0 1 0,1-1 0,-1 0 0,1 5 0,-4-4 0,3 3 0,-3-4 0,3 1 0,0-1 0,1 4 0,0-2 0,0 6 0,-1-7 0,5 8 0,-4-8 0,3 3 0,1 1 0,-4-4 0,7 7 0,-6-3 0,6 1 0,-6 2 0,7-2 0,-4 0 0,1 2 0,2-2 0,-2-1 0,0 4 0,2-4 0,-6 1 0,6 2 0,-3-3 0,0 1 0,4 2 0,-4-3 0,4 1 0,-3 2 0,2-6 0,-2 7 0,-1-8 0,4 8 0,-8-8 0,7 4 0,-6-1 0,2-2 0,1 2 0,-4-3 0,4-1 0,-5 5 0,5-4 0,-4 4 0,4-1 0,-1-2 0,-2 6 0,7-2 0,-7 3 0,6 1 0,-6-1 0,7 5 0,-3-4 0,5 14 0,0-8 0,0 9 0,-4 1 0,9 6 0,-6 1 0,8 12 0,-5-6 0,6 7 0,-4-1 0,9 1 0,-9-1 0,3-5 0,0 4 0,-3-5 0,3 7 0,-4-7 0,0 5 0,-6-11 0,11 26 0,-12-9 0,13 18 0,-15-20 0,9 10 0,-4-10 0,1 13 0,3 0 0,-8-1 0,7-5 0,-7 4 0,9 10 0,-10-17 0,5 22 0,-7-33 0,2 18 0,-2-12 0,1 6 0,-1-8 0,1-5 0,-6 4 0,0-11 0,-1 5 0,-3-6 0,3 0 0,1 0 0,-4-1 0,3 1 0,-4-5 0,4 3 0,-3-3 0,4 5 0,-5-1 0,4 1 0,-3 0 0,3-6 0,-4 5 0,0-5 0,0 0 0,0 0 0,0-1 0,0-4 0,0 9 0,0-8 0,0 3 0,0-6 0,0 1 0,0 0 0,0 0 0,0-1 0,0 1 0,0 0 0,0 0 0,0-5 0,0-1 0,0-5 0,0 0 0,0-4 0,0 0 0,0-5 0,0 0 0,-3-2 0,-5-2 0,3-3 0,-2 0 0</inkml:trace>
  <inkml:trace contextRef="#ctx0" brushRef="#br0" timeOffset="17770">8761 8069 24575,'0'11'0,"0"5"0,0 12 0,0 0 0,0 9 0,0 3 0,0 6 0,0 7 0,0-7 0,0 5 0,0-4 0,0 12 0,0-5 0,0 28 0,0-24 0,0 32 0,0-40 0,0 47 0,0-29 0,0 14 0,0-3 0,0-22 0,0 18 0,0-9 0,0 18 0,0-27 0,0 38 0,0-28 0,0 18 0,0-23 0,0 2 0,0-2 0,0 8 0,0 5 0,0 1 0,0-7 0,0 7 0,0-8 0,0-1 0,-5 1 0,4 8 0,-4-7 0,-7 23 0,9-33 0,-13 21 0,10-25 0,-11 13 0,5 0 0,-5-7 0,1 5 0,0-12 0,-1 5 0,-4 0 0,-2 9 0,4-11 0,-7 8 0,9-12 0,-9 1 0,3 6 0,-3-8 0,5 1 0,0-1 0,1-5 0,-6-1 0,6-12 0,-10 6 0,11-12 0,-9 2 0,4-3 0,-5-3 0,6-1 0,-11 6 0,9-5 0,-16 7 0,12-6 0,-12 4 0,6-3 0,-1 4 0,-5 1 0,6-6 0,-7 6 0,1-5 0,-1 5 0,0 1 0,-4-1 0,3 0 0,-3-5 0,5 4 0,-5-8 0,4 3 0,-9 0 0,11-4 0,-12 5 0,6-11 0,-7 5 0,0-3 0,1 4 0,-1-1 0,1-3 0,5 2 0,-4-3 0,11-1 0,-11 5 0,10-5 0,-10 6 0,11-6 0,-12 5 0,6-4 0,-1 0 0,-4 4 0,4-9 0,-5 5 0,-1-1 0,7-4 0,1 8 0,6-9 0,0 4 0,1-4 0,-1 4 0,1-4 0,5 4 0,-5-5 0,10 0 0,0 0 0,2 0 0,9-1 0,-9 1 0,9-1 0,-4 1 0,4-1 0,1 0 0,0-3 0,-1 2 0,-4-2 0,4 3 0,-4 0 0,5 0 0,-1 1 0,1-1 0,-1-4 0,-4 4 0,4-4 0,-9 5 0,9-1 0,-4 1 0,0-5 0,3 4 0,-3-7 0,9 2 0,0 0 0,5-2 0,-1 3 0,1-4 0,-1 0 0,1 0 0,3 0 0,0 0 0</inkml:trace>
  <inkml:trace contextRef="#ctx0" brushRef="#br0" timeOffset="22631">4013 8915 24575,'0'16'0,"0"13"0,0 6 0,0 23 0,0-16 0,0 10 0,0-1 0,0-2 0,0 17 0,0-12 0,0 12 0,0-11 0,-5 11 0,-6-12 0,-7 20 0,-4-11 0,-2 12 0,3-20 0,-2 10 0,2-10 0,-2 13 0,1-1 0,0-6 0,-1 5 0,-3-12 0,3 6 0,-7-8 0,3 1 0,-5 0 0,1-1 0,-1-4 0,0 4 0,1-4 0,-1 0 0,0-2 0,1 1 0,-1-4 0,1 4 0,-1-1 0,1-3 0,-5 3 0,4-5 0,-4 1 0,-1-4 0,5 2 0,-9-7 0,3 3 0,-4 0 0,6-4 0,-5 4 0,4-6 0,-5 2 0,6-2 0,-5 1 0,5 0 0,0-6 0,-4 5 0,11-11 0,-11 11 0,6-10 0,-8 10 0,3-9 0,-1 4 0,1-6 0,-6 1 0,4 0 0,-4 0 0,6-5 0,6 3 0,-5-4 0,10 1 0,-10-2 0,10-4 0,-4 5 0,0-4 0,-2 3 0,0-4 0,-3 1 0,3-1 0,-11 6 0,-2-4 0,1 4 0,-5-4 0,4-1 0,-6 5 0,7-4 0,-5 4 0,4-5 0,-5 1 0,5 3 0,2-3 0,6 3 0,0 0 0,0-3 0,0 7 0,6-7 0,-5 7 0,5-3 0,-1 0 0,2 2 0,-1-2 0,5 3 0,-4 0 0,4 5 0,6-5 0,-6 10 0,4-4 0,0 4 0,-4 1 0,5-6 0,-2 9 0,-1-12 0,1 12 0,2-3 0,-6 1 0,10 2 0,-9-3 0,9-2 0,-4-4 0,6 3 0,-1-4 0,4 4 0,-3 1 0,8 0 0,-4-1 0,-1 7 0,4-5 0,0 4 0,2-5 0,7-1 0,-7 1 0,7-5 0,-3 4 0,4-9 0,0 4 0,0-5 0,0 1 0,0-1 0,0 0 0,0 1 0,3-5 0,2 3 0,2-7 0,1 4 0,-1-1 0,1-3 0,3 4 0,2-4 0,3 0 0,5 1 0,-4-1 0,4 4 0,0-3 0,1 3 0,5-3 0,5 1 0,-4-5 0,10 3 0,-10-3 0,9 0 0,-3-1 0,-1 0 0,5-3 0,-5 3 0,6 1 0,-5-4 0,3 3 0,-3-4 0,4 4 0,-4-3 0,3 4 0,-8-5 0,8 4 0,-3-3 0,4 8 0,-4-8 0,3 7 0,-3-7 0,5 8 0,5-3 0,-3-1 0,4 4 0,0-3 0,1 4 0,6 0 0,1-4 0,-1 4 0,1-9 0,-2 8 0,2-8 0,-1 8 0,-6-8 0,5 4 0,-4 0 0,5-4 0,1 3 0,-1 1 0,1-4 0,0 4 0,-1-5 0,0 4 0,1-3 0,-7 8 0,5-8 0,-5 8 0,1-8 0,4 9 0,-11-9 0,11 4 0,-4-5 0,6 4 0,-1-3 0,1 4 0,6-5 0,-5 0 0,6 0 0,-8 0 0,8 0 0,-6 0 0,6 0 0,-8 0 0,1 0 0,-7 0 0,-1 0 0,-6 0 0,-1 0 0,1 0 0,0 0 0,0 0 0,-6 0 0,5 0 0,1 0 0,2 0 0,10 0 0,-5 0 0,7 0 0,-7 0 0,5 0 0,-11 0 0,-1 0 0,-1 0 0,-10 0 0,4 0 0,-5 0 0,-5 0 0,3 0 0,-3 0 0,5 0 0,0 0 0,0 0 0,-1 0 0,1 0 0,0 0 0,-1 0 0,-4 0 0,9 0 0,-7 0 0,8 0 0,-5 0 0,5 0 0,1 0 0,6 0 0,0 0 0,6 0 0,-5 0 0,5 0 0,-6 0 0,-6 0 0,4-4 0,-9 3 0,5-4 0,-1 5 0,-4-4 0,9 3 0,-3-7 0,5 7 0,-1-3 0,1-1 0,0 4 0,-5-3 0,-2 4 0,-5-4 0,-5 3 0,-1-3 0,-9 4 0,-1-4 0,-3 4 0,3-4 0,-3 1 0,4 2 0,-5-6 0,4 3 0,1 0 0,1-3 0,2 2 0,-7-2 0,8-1 0,-8 0 0,7 0 0,-6-4 0,2 4 0,1-4 0,-4 4 0,4-3 0,-5 2 0,1-2 0,0-1 0,-1 4 0,1-4 0,0 1 0,-1-1 0,-2-1 0,2-2 0,-6 2 0,6-3 0,-6-5 0,3 3 0,-1-3 0,-2 5 0,3 0 0,-4-5 0,0-1 0,0-24 0,0 27 0,0-11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9T02:50:38.9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6153 327 24575,'-11'0'0,"1"0"0,-6 0 0,2 0 0,-3 0 0,-8 0 0,10 0 0,-12 0 0,1 0 0,2 0 0,-8 0 0,5 0 0,1-4 0,-1 3 0,0-7 0,-5-1 0,4 2 0,-9-6 0,9 4 0,-10-1 0,5-4 0,-6 5 0,0-1 0,-6 0 0,4 0 0,-4 0 0,6 4 0,-6-3 0,5 8 0,-11-8 0,10 3 0,-4-4 0,0 0 0,5 0 0,-6 0 0,7 4 0,-6-3 0,5 4 0,-11-6 0,10 1 0,-10 0 0,4-1 0,1 6 0,-5-5 0,10 5 0,-10-6 0,11 6 0,-5-4 0,6 8 0,0-8 0,0 8 0,0-4 0,5 1 0,2 3 0,5-3 0,0 4 0,-5 0 0,4 0 0,-10 0 0,5 0 0,-6 0 0,0 0 0,0 0 0,0 0 0,-6 0 0,4 0 0,-4 0 0,6 0 0,0 0 0,0 0 0,0 5 0,5 0 0,2 4 0,5 0 0,5-1 0,-4 1 0,9-1 0,-9 1 0,8-1 0,-3 1 0,0-1 0,-1 1 0,0 0 0,-4-1 0,9 4 0,-9-2 0,8 2 0,-7 1 0,3-4 0,-1 7 0,-8-1 0,8-2 0,-10 5 0,7-5 0,3 5 0,2-5 0,5 2 0,0-2 0,3-1 0,-2 3 0,6-2 0,-6 3 0,1 5 0,1-4 0,-3 9 0,2-4 0,-8 1 0,3 2 0,1-2 0,1 4 0,4-5 0,-5 4 0,1-4 0,-1 4 0,0 1 0,1-5 0,-1 4 0,1-4 0,-1 4 0,0 1 0,1-5 0,-1 4 0,-5 3 0,3-1 0,-9 7 0,4-2 0,-10-1 0,3 3 0,-9-4 0,11-1 0,-5 0 0,1-5 0,-2 4 0,-4-3 0,-7 5 0,5-5 0,-9 4 0,4-3 0,-5-1 0,-18 14 0,6-10 0,-13 6 0,9-3 0,13-11 0,-34 20 0,40-19 0,-40 14 0,34-11 0,-13 3 0,7-1 0,-21 12 0,30-20 0,-29 14 0,33-18 0,-18 6 0,5 0 0,0 0 0,-6 1 0,13-2 0,-5 0 0,6-4 0,1 2 0,5-3 0,-4 0 0,10 3 0,-4-4 0,6 0 0,0 3 0,6-7 0,0 6 0,6-7 0,5 6 0,1-6 0,5 2 0,3-5 0,2 1 0,3-1 0,1 1 0,-1-1 0,4 1 0,1-1 0,3 4 0,0-2 0,0 10 0,0-5 0,0 12 0,0 1 0,0 19 0,0 2 0,0 18 0,15-5 0,-1 7 0,18-11 0,-4 8 0,4-16 0,6 12 0,1-6 0,5-5 0,6-1 0,15 4 0,1-11-507,19 7 507,-5-7 0,5-9 0,-18 1 0,13-11-75,-23-1 75,18-4 0,-7 3 0,7-8 0,-5 3 0,5-4 0,9-6 0,3 5-483,-32-10 1,2-1 482,1 3 0,-1 0 0,35-3-219,-38 0 0,-2 0 219,21 0 0,-23 0 0,1 0 0,36 0 0,-32 0 0,-1 0 0,28 0 0,17 0 0,-29 0 0,13 0 469,-26 0-469,15 0 72,-18 0-72,14 0 970,-13 0-970,2 0 474,-10 0-474,5 0 0,8 0 0,1 0 0,-6 0 0,9 0 0,-16 0 0,12 0 0,-1 0 0,-5 0 0,12 0 0,-17 0 0,8 0 0,-10 0 0,6 0 0,-1 0 0,8-5 0,-6 4 0,5-4 0,-6 0 0,-1-1 0,8 0 0,-6-3 0,27 2 0,-29 1 0,28-5 0,-31 5 0,17-5 0,-18 0 0,10 1 0,-18 0 0,5 4 0,-6-3 0,0 4 0,0-5 0,12 0 0,-9 4 0,16-4 0,11-3 0,-17 6 0,29-10 0,-33 11 0,18 0 0,-12-3 0,5 3 0,0-5 0,-5 0 0,6 0 0,-8 5 0,1-3 0,-1 3 0,-5 0 0,-2-3 0,-7 8 0,1-8 0,0 8 0,0-7 0,13 1 0,-10 2 0,9-5 0,-6 5 0,-4-5 0,10-1 0,-11 1 0,5 4 0,-11-2 0,-2 3 0,0-4 0,-4 0 0,4-1 0,-5 1 0,0 0 0,-5 4 0,4-7 0,-9 6 0,4-6 0,0 3 0,-4-3 0,9-1 0,-9 0 0,10-9 0,-9 8 0,4-8 0,-1 4 0,-3-3 0,3 3 0,-8-8 0,4 4 0,-3-10 0,0-1 0,1-12 0,-1 4 0,-3-10 0,3 11 0,-4-5 0,-4 11 0,2 2 0,-7 5 0,3 0 0,-4 5 0,0-3 0,0 2 0,0 1 0,0-4 0,0 4 0,0-4 0,0-7 0,0 0 0,-4-6 0,-6 0 0,-1 0 0,-8-6 0,3 4 0,-9-5 0,3 0 0,-3 4 0,-1-4 0,6 6 0,-11-1 0,11 1 0,-11-6 0,5 4 0,0-4 0,-5 0 0,3-15 0,-4 5 0,3-5 0,3 3 0,1 9 0,2-10 0,-8 7 0,9-1 0,-3 6 0,-1 1 0,6 7 0,-5 4 0,11 7 0,-3 2 0,4 9 0,0-4 0,1 8 0,4-2 0,4 7 0,-3-1 0,6 3 0,-5 5 0,5-6 0,-3 3 0,1-3 0,-1-4 0,-5-6 0,-4-11 0,-1 0 0,-1-10 0,-3 5 0,4-1 0,-1-3 0,-2 8 0,7 2 0,-3 10 0,5 1 0,4 8 0,-3 0 0,6 1 0,-5 6 0,2-2 0,1 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9T02:54:42.7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7165 118 24575,'-23'0'0,"4"0"0,-7 0 0,-1 0 0,-7 0 0,-5 0 0,6 0 0,0 0 0,7 0 0,-7 0 0,-6 0 0,-1 0 0,-5 0 0,0 0 0,-8 0 0,10 0 0,-36 0 0,38 0 0,-39 0 0,17 0 0,-6 0 0,18 0 0,1 0 0,-10 0 0,2 0 0,1 0 0,-4 0 0,11 3 0,0-1 0,-13 0 0,-11 8 0,13-9 0,-7 9 0,1-3 0,-1 4 0,7-5 0,1 4 0,7-4 0,7 4 0,-5 0 0,4 0 0,-6 5 0,0 2 0,1-1 0,-1 4 0,-7-3 0,6 4 0,-12 2 0,11-2 0,-4 1 0,6-2 0,1 1 0,-1 0 0,7 0 0,-5 0 0,4-1 0,0 0 0,-4 1 0,5-1 0,-14 2 0,6-1 0,-5 1 0,6-1 0,0 0 0,-6 5 0,5-3 0,-6 4 0,12-2 0,-3-3 0,3 4 0,0 0 0,-4-4 0,4 8 0,-4-7 0,-1 2 0,1 1 0,-1-4 0,-6 4 0,4 0 0,-4-3 0,12 2 0,-4 1 0,5-5 0,-7 10 0,5-5 0,-18 8 0,14-2 0,-8-4 0,8 3 0,6-10 0,-14 10 0,6-3 0,-12 5 0,12-6 0,-12 5 0,11-9 0,-11 9 0,-3-2 0,6 3 0,2-5 0,-12 11 0,31-12 0,-38 15 0,36-16 0,-41 22 0,38-23 0,-28 21 0,27-20 0,-8 12 0,-6 2 0,7-1 0,-1 5 0,3-11 0,-21 27 0,28-29 0,-25 28 0,26-19 0,-21 21 0,5-5 0,-7 10 0,23-26 0,-5 15 0,5-9 0,4 5 0,-10 6 0,18-14 0,-4 6 0,5-7 0,0 0 0,5 5 0,2-6 0,-2 25 0,4-16 0,-5 23 0,6-12 0,-1 13 0,-1 3-736,0 16 736,13-42 0,2 2 0,-1-1 0,1 1 0,2 8 0,0 0 0,0-4 0,1 0 0,-1 0 0,0 0 0,0-1 0,1 1 0,2-1 0,1 0 0,0-4 0,0 1 0,3 3 0,0 0 0,0-4 0,0 0 0,0-1 0,0 1 0,0 0 0,0-1 0,0 1 0,0 0 0,0-1 0,0 1 0,0 1 0,0-3 0,0 31 0,0-23 0,0 0 0,0 19 0,0-16 0,0-2 0,0 8 0,0 20 0,5-22 0,2 18 0,5-5 0,-1-4 0,0-6 0,0-7 0,1 5 0,5 11 0,-5-18 0,6 22 736,-8-33-736,6 18 0,-4-5 0,5 7 0,-2-7 0,-3-2 0,3-6 0,1-1 0,-1-5 0,1 4 0,3-11 0,-3 11 0,3-10 0,1 3 0,0-5 0,-1-5 0,4-1 0,-4-6 0,9 2 0,-9-2 0,9 2 0,-9-7 0,8 6 0,-4-10 0,4 5 0,0-5 0,0 0 0,0 0 0,5-4 0,-4-1 0,10 1 0,-5-4 0,6 4 0,0-4 0,0 0 0,6 0 0,-5-5 0,5 4 0,-6-8 0,5 3 0,-9-4 0,9 0 0,-10 0 0,4 0 0,1 0 0,0 0 0,6 0 0,-4 0 0,4-4 0,0-2 0,-5-4 0,5 0 0,-6 0 0,-6 1 0,5-1 0,-5 1 0,6-1 0,-6 0 0,5 1 0,-5-1 0,6-4 0,0 3 0,-6-2 0,5 3 0,-5 0 0,6 1 0,0-1 0,-6-4 0,5 4 0,-5-4 0,6 5 0,6-6 0,-4 4 0,10-9 0,-11 9 0,5-8 0,0 7 0,-5-2 0,5 0 0,-6 3 0,0-3 0,-6 4 0,-1 1 0,-5 0 0,0-4 0,5 2 0,-9-1 0,8 2 0,-8 2 0,3-1 0,-4 0 0,4 0 0,-9 1 0,4-1 0,0 1 0,-3 3 0,7-3 0,-3 3 0,5-4 0,0 0 0,0 0 0,-1 0 0,1 0 0,0 0 0,0 0 0,-1 4 0,-4-3 0,4 7 0,-4-6 0,5 6 0,-1-3 0,-4 0 0,4 3 0,-4-3 0,0 1 0,-1 2 0,0-3 0,-3 4 0,3 0 0,-1 0 0,-2 0 0,7 0 0,-3-4 0,5 3 0,5-3 0,-4 4 0,10-4 0,-5 3 0,6-8 0,0 8 0,6-3 0,-5-1 0,11 4 0,-4-3 0,-1 4 0,-1-5 0,0 4 0,-5-3 0,5 0 0,-6 3 0,0-4 0,0 5 0,0-4 0,0 3 0,6-4 0,-5 5 0,11-4 0,-10 3 0,10-4 0,-11 5 0,11-5 0,-10 4 0,10-4 0,-11 1 0,11 3 0,-16-8 0,9 8 0,-11-3 0,1 0 0,3 3 0,-9-3 0,4 0 0,0 3 0,2-3 0,-1 4 0,-1 0 0,-5-4 0,0 3 0,0-3 0,-1 4 0,1 0 0,0 0 0,-5 0 0,3-4 0,-3 3 0,11-3 0,0 0 0,11-2 0,-4 1 0,11-4 0,-11-1 0,5-2 0,0-2 0,-5 4 0,5 0 0,-6 0 0,-5-3 0,9 2 0,-8-7 0,10 7 0,-6-8 0,0 8 0,0-7 0,0 7 0,-6-7 0,-1 8 0,-5-7 0,-5 7 0,4-7 0,-9 8 0,4-7 0,-4-2 0,0 1 0,0-9 0,0 4 0,2-10 0,-5 4 0,3-5 0,-2 1 0,-1-2 0,5-11 0,-8 5 0,4-5 0,-1 6 0,-3 0 0,3 0 0,-4-6 0,0 5 0,-5-5 0,4 6 0,-8 0 0,8-6 0,-8 5 0,4-6 0,-5 2 0,4 3 0,-3-10 0,3 4 0,1-5 0,-4 5 0,9-4 0,-9 10 0,8-4 0,-8 6 0,7 6 0,-7 1 0,7 5 0,-3-5 0,0 4 0,4-10 0,-4 10 0,0-10 0,3 4 0,-2-5 0,4-5 0,-1 3 0,2-9 0,-1 9 0,0-10 0,0 5 0,0-7 0,1 0 0,-1 0 0,0 7 0,1 1 0,-2 6 0,1 0 0,0 0 0,-1 0 0,1 0 0,5-6 0,-4-2 0,9-5 0,-9 5 0,9-4 0,-9 4 0,8 1 0,-7-12 0,7 10 0,-2-12 0,0 7 0,2 1 0,-2-1 0,-1 0 0,4 1 0,-4-1 0,1 0 0,2 1 0,-7 5 0,7-4 0,-7 5 0,3-7 0,-5 0 0,1 1 0,-1-1 0,5 0 0,-3 0 0,3 1 0,-4-1 0,-1 0 0,1 1 0,-1-1 0,-4 0 0,3-6 0,-7 5 0,3-27 0,-5 28 0,0-27 0,0 31 0,0-17 0,0 5 0,0 0 0,0-6 0,0 13 0,0-5 0,0 12 0,0-4 0,0 10 0,0-4 0,0 0 0,0 4 0,0-9 0,0 3 0,0-5 0,0-1 0,0 1 0,0-1 0,0 6 0,0 2 0,0 6 0,0 6 0,0-5 0,0 10 0,-4-4 0,-1 5 0,0 0 0,-3 0 0,7 0 0,-8-5 0,8 4 0,-8-10 0,8 10 0,-7-10 0,6 5 0,-6-1 0,7-4 0,-7 5 0,7-6 0,-8 0 0,8 0 0,-8 0 0,4 0 0,-1 6 0,-2 0 0,3 7 0,-4-1 0,1 5 0,-1 2 0,1-1 0,-4 3 0,-1-3 0,0 5 0,-3-1 0,4 1 0,-1 4 0,2 0 0,-1 4 0,4 4 0,-7 0 0,6 4 0,-11 0 0,6 0 0,-11 0 0,3 0 0,-1 0 0,2 0 0,5 0 0,4 0 0,0 0 0,5 0 0,-1 0 0,1 0 0,3 3 0,-2-2 0,2 2 0,-3-3 0,3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9T02:41:3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5487 318 24575,'-11'0'0,"-3"0"0,2 0 0,-9 0 0,-1 0 0,0 0 0,-4 0 0,4 0 0,-11 0 0,5 0 0,-4 0 0,5 0 0,0 0 0,1 0 0,-1 0 0,5 0 0,-4 0 0,8-4 0,-7 3 0,7-3 0,-3 4 0,5-3 0,-5 2 0,3-3 0,-7 0 0,7 3 0,-8-7 0,9 7 0,-9-7 0,4 7 0,-5-3 0,5 1 0,1 2 0,0-7 0,4 7 0,-4-3 0,0 4 0,3-4 0,-3 3 0,0-6 0,3 6 0,-3-3 0,0 0 0,4 3 0,-9-7 0,9 7 0,-9-7 0,8 7 0,-7-7 0,3 7 0,-5-7 0,5 3 0,0 0 0,1-3 0,4 7 0,0-3 0,1 1 0,8 2 0,-3-3 0,3 4 0,1 0 0,0 0 0,0 0 0,-4 0 0,-6 0 0,-17-5 0,4 4 0,-19-3 0,14 4 0,-17 0 0,6 0 0,-7 0 0,7 0 0,1 0 0,6 0 0,-6 0 0,4 0 0,-4 0 0,6 0 0,0 0 0,6 0 0,-5 0 0,10 0 0,-10 0 0,10 0 0,-4 0 0,0 0 0,3 0 0,-8 0 0,3 4 0,-5-3 0,6 7 0,-5-7 0,10 7 0,-10-7 0,10 7 0,-4-7 0,5 7 0,-5-7 0,8 6 0,-7-2 0,9 4 0,0-1 0,-4 1 0,8-1 0,-7 1 0,7-1 0,-8 1 0,9-1 0,-9 5 0,4-3 0,-5 7 0,1-4 0,-1 5 0,0-4 0,5 2 0,-4-2 0,4 3 0,-5 1 0,0-5 0,-1 9 0,6-7 0,-5 7 0,10-5 0,-9 0 0,8 0 0,-3 0 0,4 4 0,-4-3 0,2 7 0,-8-1 0,2 10 0,1-4 0,-5 4 0,3 0 0,2-4 0,-6 10 0,10-11 0,-9 5 0,10-7 0,-5 6 0,6-5 0,-6 11 0,4-10 0,-4 4 0,1-5 0,4-1 0,-3-4 0,4 3 0,1-9 0,-6 10 0,5-5 0,-9 2 0,3 3 0,-4-3 0,-2 6 0,-3-6 0,3 4 0,-4-3 0,-1 5 0,0-5 0,-7 5 0,8-5 0,-12 6 0,9 0 0,-8-5 0,-19 13 0,25-17 0,-28 17 0,26-13 0,-7 5 0,-4 1 0,11-6 0,-6 4 0,6-4 0,-6 1 0,4 3 0,-2-8 0,9 7 0,-2-9 0,3 4 0,0 0 0,3-4 0,-2 3 0,6-5 0,-4-3 0,5 2 0,5-4 0,-4 4 0,4 1 0,0-1 0,1 0 0,0-1 0,3 1 0,-3 0 0,9-1 0,-4 0 0,7 0 0,-3 1 0,0-1 0,3 0 0,1-4 0,1 4 0,2-4 0,-3 4 0,3 1 0,-2-1 0,2 0 0,-3 0 0,4 5 0,-4-3 0,7 7 0,-6-3 0,2 0 0,0 4 0,1-4 0,1 0 0,2 4 0,-3-9 0,4 4 0,0 0 0,0-3 0,0 7 0,0-3 0,0 0 0,0 4 0,0-4 0,0 4 0,0 1 0,0-5 0,0 4 0,0-9 0,0 4 0,0-5 0,0 0 0,0 1 0,0-5 0,0 3 0,0-2 0,0-1 0,0-1 0,0 0 0,0-2 0,0 2 0,0-4 0,0 1 0,0-1 0,0 0 0,0 1 0,0-1 0,0 0 0,3 1 0,-2-1 0,6 0 0,-7 1 0,3-1 0,1-3 0,-3 2 0,5-2 0,-2 4 0,3-1 0,0 0 0,-2 0 0,1 1 0,-2-1 0,4 1 0,-1-1 0,0 0 0,1 1 0,-1 3 0,1-3 0,0 7 0,-1-6 0,1 6 0,4-6 0,-4 2 0,7 1 0,-6-4 0,6 4 0,-7-5 0,8 5 0,-4-3 0,4 2 0,1-3 0,-5 0 0,3 0 0,-7 0 0,4-4 0,-1 3 0,-3-6 0,4 6 0,-5-6 0,4 2 0,-2 0 0,2-2 0,0 6 0,-2-6 0,6 6 0,-7-6 0,7 2 0,-6-3 0,6 4 0,-3-3 0,5 3 0,4-4 0,-4 0 0,4 0 0,-5 0 0,-3 0 0,2 0 0,-3 0 0,4 0 0,5 0 0,-3 0 0,7 0 0,-7 0 0,7 0 0,-3 0 0,0 0 0,4 0 0,-9 0 0,9 0 0,-9 0 0,9 0 0,-9 0 0,4 0 0,0 0 0,1 0 0,0 0 0,-1 0 0,0-4 0,-3 3 0,-2-3 0,0 0 0,-4 3 0,4-3 0,1 4 0,-5-3 0,3 2 0,-3-2 0,5-1 0,-1 3 0,-4-2 0,3-1 0,-6 3 0,6-6 0,-7 6 0,8-3 0,-4 4 0,0-3 0,4 2 0,-4-6 0,4 6 0,0-6 0,1 6 0,-1-3 0,0 1 0,0 2 0,1-3 0,-1 0 0,-4 3 0,3-2 0,-2-1 0,-1 3 0,-1-6 0,1 6 0,-4-2 0,3 0 0,-3 2 0,-1-2 0,4-1 0,-2 3 0,6-6 0,-7 6 0,8-6 0,-8 6 0,7-7 0,-2 7 0,3-6 0,0 6 0,0-6 0,-3 3 0,2-5 0,-3 5 0,5-3 0,-1 6 0,-4-6 0,3 2 0,-6-2 0,6 2 0,-3-2 0,1 7 0,2-8 0,-7 4 0,7-1 0,-6 2 0,2 0 0,0 2 0,-2-6 0,2 7 0,-4-7 0,1 6 0,-1-5 0,0 5 0,1-6 0,-1 6 0,0-5 0,1 5 0,-1-2 0,0-1 0,4 4 0,-2-4 0,6 1 0,-7 2 0,8-7 0,-8 7 0,3-5 0,0 5 0,-2-3 0,6 1 0,-3 2 0,1-6 0,2 6 0,-3-6 0,4 6 0,1-6 0,-5 6 0,3-3 0,-6 1 0,6 2 0,-7-6 0,4 7 0,-5-7 0,0 6 0,1-2 0,-1-1 0,0 4 0,1-4 0,-4 1 0,2 2 0,-2-2 0,0 0 0,2 2 0,-5-5 0,5 5 0,-5-5 0,5 2 0,-2-1 0,0-1 0,3 5 0,-6-6 0,5 7 0,-2-4 0,0 1 0,-1-1 0,-3-3 0,0 0 0,3 0 0,1-1 0,4-3 0,0-2 0,4 1 0,0-4 0,1 7 0,2-6 0,-7 7 0,4-8 0,-1 7 0,-2-2 0,3-1 0,-1 3 0,-2-2 0,6-1 0,-7 4 0,8-8 0,-4 7 0,1-6 0,-2 2 0,1 0 0,1-2 0,-1 2 0,4-3 0,-4 3 0,1-2 0,2 2 0,-2 0 0,3-2 0,-3 6 0,2-7 0,-7 8 0,7-7 0,-2 6 0,-1-7 0,4 7 0,-4-6 0,1 6 0,2-6 0,-7 6 0,8-6 0,-8 6 0,7-6 0,-6 3 0,6-1 0,-6-3 0,7 7 0,-4-6 0,4 6 0,-3-3 0,2 0 0,-3 4 0,5-4 0,3-1 0,-2 4 0,8-4 0,-4 0 0,0 4 0,3-4 0,-3 4 0,5 0 0,0 0 0,-5 0 0,3 5 0,-3-4 0,5 7 0,0-7 0,-5 7 0,4-3 0,-4 4 0,0 0 0,3 0 0,-7 0 0,7 0 0,-3 0 0,0 0 0,-1 0 0,0 0 0,-3 0 0,7 0 0,-3 0 0,5 0 0,-5 0 0,9 0 0,-7 0 0,8 0 0,-5 4 0,-1 1 0,1 4 0,0 0 0,0-1 0,-1 1 0,1 0 0,0 0 0,-1 0 0,7 0 0,-5 0 0,4 4 0,0-2 0,-4 6 0,4-7 0,-5 7 0,0-7 0,-1 7 0,1-8 0,0 4 0,0 0 0,-1-3 0,1 7 0,0-7 0,5 7 0,-4-7 0,10 9 0,-5-5 0,6 1 0,0 4 0,5-4 0,-3 1 0,4 3 0,-6-4 0,-1 0 0,-4 2 0,3-6 0,-9 6 0,4-7 0,0 3 0,-3 0 0,8-2 0,-9 6 0,16-6 0,-9 6 0,9-6 0,-5 8 0,0-9 0,0 9 0,-6-9 0,5 4 0,-10-5 0,4 4 0,-5-3 0,-1 3 0,1-4 0,0 4 0,0-3 0,-1 3 0,1 0 0,0-4 0,0 8 0,-1-7 0,1 3 0,5-4 0,-4 0 0,10 1 0,-5-1 0,6 1 0,0 0 0,6 0 0,1 0 0,7 0 0,-1 1 0,1-1 0,0 1 0,-1-1 0,1-4 0,-7 3 0,5-3 0,10 4 0,2 1 0,20 1 0,-6 0-887,17 0 887,-39-5 0,3 0 0,4 0 0,3-1-908,17 2 1,2 0 907,-4-1 0,1 0 0,15 1 0,-2 0 0,-30-1 0,-2 0-430,19 0 1,-4 1 429,7 4-168,-28-6 0,0 1 168,21 5 750,-14-6-750,-17-1 1770,-14-5-1770,-14 0 970,2 0-970,-11 0 407,2 0-407,-4 0 0,1 0 0,-1 0 0,0 0 0,1 0 0,-1 0 0,-3-3 0,-1-1 0,-3 0 0,0 1 0</inkml:trace>
  <inkml:trace contextRef="#ctx0" brushRef="#br0" timeOffset="3247">8433 3641 24575,'3'4'0,"5"-1"0,4-3 0,4 0 0,5 0 0,1 0 0,0 0 0,4 0 0,-4 0 0,4-4 0,6-1 0,2-9 0,5 3 0,6-8 0,1 3 0,7 0 0,-7-4 0,6 4 0,-12 1 0,11-5 0,-11 9 0,12-9 0,-12 4 0,5-4 0,-6 5 0,6-4 0,-10 4 0,8-1 0,-9-1 0,-1 6 0,5-7 0,-10 8 0,9-4 0,-8 1 0,8 2 0,-3-7 0,4 3 0,1 0 0,0-4 0,0 9 0,0-9 0,0 4 0,0 0 0,-6-3 0,4 8 0,-3-4 0,-1 1 0,5 2 0,-5-2 0,0-1 0,5 4 0,-5-8 0,6 3 0,0-1 0,6-3 0,2 3 0,5 0 0,1-4 0,-1 3 0,1-4 0,-1 5 0,1-4 0,-1 4 0,1-1 0,-7-2 0,5 3 0,-10 0 0,4-3 0,-7 8 0,-4-2 0,3-1 0,-8 3 0,8-3 0,-9 1 0,4 3 0,1-3 0,0-1 0,6 3 0,0-8 0,-1 9 0,1-9 0,0 9 0,0-9 0,0 4 0,-6 0 0,-1-3 0,0 8 0,-8-6 0,7 5 0,-9-5 0,5 6 0,-5-6 0,3 6 0,-2-2 0,3-1 0,-4 3 0,4-3 0,-4 5 0,5-5 0,-5 3 0,3-3 0,-3 4 0,5 0 0,0 0 0,-5 1 0,4-1 0,-9 0 0,9 1 0,-4 3 0,0-3 0,3 3 0,-7-3 0,3-1 0,0 1 0,-4-1 0,4 1 0,-9 0 0,4 0 0,-4 0 0,4 0 0,-3 3 0,-2-2 0,0 2 0,-2 1 0,2-3 0,-4 6 0,-3-5 0,3 2 0,-7 0 0,4 1 0</inkml:trace>
  <inkml:trace contextRef="#ctx0" brushRef="#br0" timeOffset="6626">5469 316 24575,'23'0'0,"12"0"0,6 0 0,19 0 0,1 0 0,14 0 0,-12 0 0,18 0 0,-11 0 0,23 0-593,2 0 593,0 0 0,-22 0 0,6 0 0,-22 0 0,18 0 0,1 0 0,9 0 0,-5 0 0,11 0 0,-21-5 0,13 3 0,-27-3 0,24 0 0,-23-1 0,11-1 0,-1 2 0,-13 0 593,-1 4-593,-2-8 0,-11 8 0,0-8 0,-3 8 0,-4-3 0,1 0 0,3 3 0,-3-8 0,5 8 0,0-3 0,6 4 0,1-5 0,7 4 0,6-9 0,-4 9 0,4-9 0,-6 9 0,-7-8 0,5 3 0,-10 1 0,4-4 0,-1 8 0,-3-8 0,-2 8 0,-1-8 0,-5 8 0,6-3 0,-5 0 0,3 3 0,-3-3 0,-1 4 0,5-5 0,-5 4 0,6-3 0,-5 0 0,3 3 0,-3-3 0,5 4 0,-1 0 0,-4 0 0,4-5 0,-10 4 0,9-3 0,-9 4 0,10 0 0,1 0 0,2-5 0,10 4 0,-5-3 0,7 4 0,0 0 0,-1-5 0,7 4 0,-4-4 0,-2 1 0,-2 3 0,-10-3 0,4-1 0,-7 4 0,-4-3 0,-2 0 0,0 3 0,-4-3 0,4 0 0,-5 3 0,5-3 0,-4 4 0,10 0 0,-4 0 0,4 0 0,1 0 0,6 0 0,2 0 0,5 0 0,0 0 0,24 0 0,-12 0 0,7 0 0,1 0 0,-15 0 0,18 0 0,-7 0 0,-7 0 0,5 0 0,-17 0 0,8 0 0,-22 0 0,9 0 0,-21 0 0,8 0 0,-13 0 0,3 0 0,-5-4 0,0 3 0,-3-6 0,2 3 0,-7-1 0,4-2 0,-5 7 0,0-7 0,1 6 0,-4-5 0,-1 2 0,-3-1 0,0 2 0</inkml:trace>
  <inkml:trace contextRef="#ctx0" brushRef="#br0" timeOffset="9317">11526 38 24575,'10'0'0,"4"0"0,-2 0 0,9 0 0,-3 0 0,7 0 0,9 0 0,1 0 0,10 0 0,-6 0 0,0 0 0,-6 0 0,-1 0 0,-5 0 0,0 0 0,0 0 0,-1 0 0,-4 0 0,4 0 0,1 5 0,1-4 0,5 3 0,-7 0 0,1-3 0,0 3 0,0 0 0,-1-3 0,-4 3 0,4 0 0,-4-3 0,0 6 0,4-6 0,1 7 0,1-3 0,4 0 0,1 4 0,0-4 0,6 5 0,0-1 0,-1 1 0,-4-1 0,-2 5 0,0-4 0,-4 3 0,0-1 0,-3-2 0,-3 6 0,5-2 0,-5 3 0,5 6 0,-5-5 0,2 9 0,-3-9 0,-4 3 0,0 0 0,-1-3 0,2 7 0,-1-3 0,-3 5 0,4 5 0,-8-4 0,8 10 0,-8-5 0,4 1 0,-4 3 0,-1-3 0,0-1 0,1 5 0,-1-10 0,-4 4 0,3-5 0,-7 0 0,3-5 0,-4 3 0,0-7 0,0 3 0,0-1 0,0 3 0,0 3 0,0 1 0,0 0 0,-4-1 0,-1 7 0,-5 0 0,0 6 0,1-6 0,-1 5 0,-3-10 0,2 9 0,-2-8 0,4 2 0,-4-4 0,3-5 0,-2 4 0,3-9 0,-3 4 0,3-4 0,-3-1 0,0 0 0,3 0 0,-3 1 0,0-1 0,0 0 0,-1 1 0,-3-1 0,7 0 0,-6 0 0,2-3 0,0 2 0,-2-2 0,6 3 0,-7-3 0,7 2 0,-2-6 0,-1 6 0,3-7 0,-6 8 0,3-4 0,-1 0 0,-2 3 0,6-2 0,-6-1 0,2 4 0,0-8 0,2 4 0,4-5 0,-1 0 0,1 1 0,-1-1 0,1-3 0,3 3 0,-2-6 0,5 5 0,-5-5 0,2 5 0,-8-2 0,-5 9 0,-1 4 0,-8 2 0,2 8 0,-3-8 0,4 3 0,2-5 0,4-5 0,8 0 0,-1-4 0,6-1 0,-1 0 0,-1-3 0,2-1 0,-3-3 0,-1-7 0,4 5 0,0-5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B51DF-91A2-234A-944B-1B9FE16209E4}" type="datetimeFigureOut">
              <a:rPr lang="en-US" smtClean="0"/>
              <a:t>12/9/18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3522D-F131-DD4A-BA97-61348C3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43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3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51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31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4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8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3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1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8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3522D-F131-DD4A-BA97-61348C3335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1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C767-2E68-4B41-8E9E-CD58AB00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362E4-0C80-AD41-8592-453573006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D11D-DD29-F847-9FA7-76913D46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9EB3B-4BC2-3543-9238-07D79A4F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6199F-DCF3-D44E-9D75-5DB18B2C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0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5FD8-6CB8-4043-A4FD-BF9D4496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A0FD-261F-CC43-961C-E0DACFCC4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E72E4-B36F-CA4B-AD58-65D2F04C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38686-BBC9-A648-A444-EFABBE61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F752A-1C8D-4D47-B884-F75E981C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203B8-78A0-4548-936A-531B32235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6A887-C106-6940-9952-7C76EF3FD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93128-DFF6-6743-972C-22AB04A4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30C4-F69B-1D4E-99F3-769022D0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6162D-D517-BD42-93F2-60CFBA4E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326B-38BB-9547-9DCF-C4500E63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22318-7ACD-6941-A5C9-21748FBE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19D7B-3384-394B-9393-CEB81F7E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4DFF2-6894-A448-B2D2-DF612439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1F64A-99DE-6D4A-A8F2-F3CE83AE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1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19E1-6CC3-B040-85B3-B320CA68A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B2FC5-BA9D-7E41-860F-AEAAC2B6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F210E-7D80-7E49-AC52-CA940D42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32E3-25E2-BE41-83CA-36F8D5FE9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EEB4-7CFE-7B4A-9D31-B62FC99D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702B-FC35-194D-A66B-B4D9F651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DD9DD-BDD3-A740-98CF-790228B40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6AAA5-55DC-1744-9E83-E49AD4700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BC920-D40C-9A47-9731-E0E30014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59BBB-23A6-9D4D-A085-1255E3CF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A56C7-434E-1D45-A8E2-30C72DAA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8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80C3-9BEE-4D4F-B5C1-F6B40CD9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6D8E4-913F-2A4F-A92B-842F4BDAD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65422-E292-BA48-AB1E-75A5B7136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39F07-33F8-0349-A75E-B71B8F969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A1419-B47F-5241-90F6-4740261E4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131174-945D-D547-9074-B99B5E56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92A60-647D-E148-9598-F9BF3052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436422-6879-1B4C-BCC0-483CB4D4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9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F6E8-D881-1940-B821-025D6FA8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2FD6C-6CA4-A748-A1FD-F57345F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851AA-DD1D-B04E-A2ED-F008C224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630AD-F059-614E-9A68-49E3881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A0160-B1D9-354E-9D59-7999F6B2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3C641-666F-9341-BFD5-F64B2FD8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2D3BB-7D3B-4642-86F7-2B500EDF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9A7D-6505-2146-8E51-744A05E1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4915-2AC0-CE4A-BE00-9EAFBF3A6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5FF71-F526-4145-B981-47D51AF9F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67C52-F39B-C34E-A6D7-72EF0F01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99DE7-1649-AE4B-A34E-977CE699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12570-2592-B048-9585-FC050847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93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3AC0-2801-1C4A-BC7E-24D0A52D1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55A4E-C392-1646-9A61-D260B7453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AD836-83DE-C244-B1E4-22D9A2064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F8570-736E-1B4F-86BE-F09D0D26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061A7-D92D-FE4A-8F7A-13E148AB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C588F-EB02-E04E-9D9E-68E84FD0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8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03BB5-42AC-B64B-92ED-40261A0E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18D19-1357-394B-B424-A1243D842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2F2D4-0744-FC40-88E3-4B9116F1E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4A268-6657-DD42-A0FB-BF6C6A995B3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9F7DE-446B-0748-98EE-1209DEAA5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AE37D-F4D0-BD4D-ABF0-6044957F7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892D3-CE32-744E-9BFD-51C7910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9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66DC2-C5A3-D440-A3E8-AD21D42C2F56}"/>
              </a:ext>
            </a:extLst>
          </p:cNvPr>
          <p:cNvSpPr/>
          <p:nvPr/>
        </p:nvSpPr>
        <p:spPr>
          <a:xfrm>
            <a:off x="991539" y="1960265"/>
            <a:ext cx="87347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Final Project Presentation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E219FC-CA68-2B42-A639-8B42994EC260}"/>
              </a:ext>
            </a:extLst>
          </p:cNvPr>
          <p:cNvSpPr/>
          <p:nvPr/>
        </p:nvSpPr>
        <p:spPr>
          <a:xfrm>
            <a:off x="4468600" y="2975928"/>
            <a:ext cx="6961401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400" b="1" dirty="0">
                <a:ln/>
                <a:solidFill>
                  <a:schemeClr val="accent4"/>
                </a:solidFill>
              </a:rPr>
              <a:t>A city-based delivery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1EB51-1FEA-3645-8128-EC09D65B8EF6}"/>
              </a:ext>
            </a:extLst>
          </p:cNvPr>
          <p:cNvSpPr txBox="1"/>
          <p:nvPr/>
        </p:nvSpPr>
        <p:spPr>
          <a:xfrm>
            <a:off x="134037" y="215801"/>
            <a:ext cx="630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NORTHEASTERN UNIVERSITY</a:t>
            </a:r>
          </a:p>
          <a:p>
            <a:r>
              <a:rPr lang="en-US" dirty="0">
                <a:solidFill>
                  <a:schemeClr val="accent3"/>
                </a:solidFill>
              </a:rPr>
              <a:t>College of Engineering</a:t>
            </a:r>
          </a:p>
          <a:p>
            <a:r>
              <a:rPr lang="en-US" dirty="0">
                <a:solidFill>
                  <a:schemeClr val="accent3"/>
                </a:solidFill>
              </a:rPr>
              <a:t>INFO5100 Application Engineering and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F126F-9857-464A-9178-28B7EB8229F3}"/>
              </a:ext>
            </a:extLst>
          </p:cNvPr>
          <p:cNvSpPr txBox="1"/>
          <p:nvPr/>
        </p:nvSpPr>
        <p:spPr>
          <a:xfrm>
            <a:off x="9939337" y="5161082"/>
            <a:ext cx="19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Ranran</a:t>
            </a:r>
            <a:r>
              <a:rPr lang="en-US" sz="2400" dirty="0"/>
              <a:t> He</a:t>
            </a:r>
          </a:p>
          <a:p>
            <a:r>
              <a:rPr lang="en-US" sz="2400" dirty="0" err="1"/>
              <a:t>Yunyi</a:t>
            </a:r>
            <a:r>
              <a:rPr lang="en-US" sz="2400" dirty="0"/>
              <a:t> Wu</a:t>
            </a:r>
          </a:p>
          <a:p>
            <a:r>
              <a:rPr lang="en-US" sz="2400" dirty="0"/>
              <a:t>Yuchi </a:t>
            </a:r>
            <a:r>
              <a:rPr lang="en-US" sz="2400" dirty="0" err="1"/>
              <a:t>Kuang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5562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D2D40-B9F2-8C41-8708-61CFF966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95250"/>
            <a:ext cx="9105900" cy="666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650DAA-422D-3F4A-BC43-4130E7407F5A}"/>
              </a:ext>
            </a:extLst>
          </p:cNvPr>
          <p:cNvSpPr/>
          <p:nvPr/>
        </p:nvSpPr>
        <p:spPr>
          <a:xfrm>
            <a:off x="311095" y="386833"/>
            <a:ext cx="2289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96519-5BBB-BA4F-8D3A-C095B3BA9A61}"/>
              </a:ext>
            </a:extLst>
          </p:cNvPr>
          <p:cNvSpPr/>
          <p:nvPr/>
        </p:nvSpPr>
        <p:spPr>
          <a:xfrm>
            <a:off x="96679" y="1278580"/>
            <a:ext cx="6689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System – Network – Enterprise - Organization Level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8F933E-E4E2-8C4F-98DA-6ACF7FEFD8FD}"/>
                  </a:ext>
                </a:extLst>
              </p14:cNvPr>
              <p14:cNvContentPartPr/>
              <p14:nvPr/>
            </p14:nvContentPartPr>
            <p14:xfrm>
              <a:off x="4520435" y="4103236"/>
              <a:ext cx="4355280" cy="2772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8F933E-E4E2-8C4F-98DA-6ACF7FEFD8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2795" y="4085236"/>
                <a:ext cx="4390920" cy="28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01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D2D40-B9F2-8C41-8708-61CFF966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95250"/>
            <a:ext cx="9105900" cy="666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650DAA-422D-3F4A-BC43-4130E7407F5A}"/>
              </a:ext>
            </a:extLst>
          </p:cNvPr>
          <p:cNvSpPr/>
          <p:nvPr/>
        </p:nvSpPr>
        <p:spPr>
          <a:xfrm>
            <a:off x="311095" y="386833"/>
            <a:ext cx="2289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82078D5-98D2-6E41-8356-B3A929F6266D}"/>
                  </a:ext>
                </a:extLst>
              </p14:cNvPr>
              <p14:cNvContentPartPr/>
              <p14:nvPr/>
            </p14:nvContentPartPr>
            <p14:xfrm>
              <a:off x="7114595" y="1870880"/>
              <a:ext cx="3157920" cy="4924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82078D5-98D2-6E41-8356-B3A929F626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5955" y="1862239"/>
                <a:ext cx="3175560" cy="4942081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62B85866-5910-EA44-800A-70D701F153AD}"/>
              </a:ext>
            </a:extLst>
          </p:cNvPr>
          <p:cNvSpPr/>
          <p:nvPr/>
        </p:nvSpPr>
        <p:spPr>
          <a:xfrm>
            <a:off x="232793" y="1278580"/>
            <a:ext cx="278416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Enterprise Category:</a:t>
            </a:r>
          </a:p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Delivery Company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Restaurant</a:t>
            </a:r>
          </a:p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Store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202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D2D40-B9F2-8C41-8708-61CFF966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95250"/>
            <a:ext cx="9105900" cy="666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650DAA-422D-3F4A-BC43-4130E7407F5A}"/>
              </a:ext>
            </a:extLst>
          </p:cNvPr>
          <p:cNvSpPr/>
          <p:nvPr/>
        </p:nvSpPr>
        <p:spPr>
          <a:xfrm>
            <a:off x="311095" y="386833"/>
            <a:ext cx="2289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DB6D3-8C7D-404A-B97F-C59702953B12}"/>
              </a:ext>
            </a:extLst>
          </p:cNvPr>
          <p:cNvSpPr/>
          <p:nvPr/>
        </p:nvSpPr>
        <p:spPr>
          <a:xfrm>
            <a:off x="34465" y="1279629"/>
            <a:ext cx="352256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Organization Category:</a:t>
            </a:r>
          </a:p>
          <a:p>
            <a:pPr algn="ctr"/>
            <a:r>
              <a:rPr lang="en-US" sz="2400" b="1" dirty="0" err="1">
                <a:ln/>
                <a:solidFill>
                  <a:schemeClr val="accent4"/>
                </a:solidFill>
              </a:rPr>
              <a:t>DeliveryMan</a:t>
            </a:r>
            <a:r>
              <a:rPr lang="en-US" sz="2400" b="1" dirty="0">
                <a:ln/>
                <a:solidFill>
                  <a:schemeClr val="accent4"/>
                </a:solidFill>
              </a:rPr>
              <a:t> Organization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Manager Organization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35F5FF8-9AF4-6443-974E-933536E85B65}"/>
                  </a:ext>
                </a:extLst>
              </p14:cNvPr>
              <p14:cNvContentPartPr/>
              <p14:nvPr/>
            </p14:nvContentPartPr>
            <p14:xfrm>
              <a:off x="3513515" y="5116996"/>
              <a:ext cx="2515320" cy="121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35F5FF8-9AF4-6443-974E-933536E85B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5515" y="5098996"/>
                <a:ext cx="2550960" cy="12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825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D2D40-B9F2-8C41-8708-61CFF966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95250"/>
            <a:ext cx="9105900" cy="666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650DAA-422D-3F4A-BC43-4130E7407F5A}"/>
              </a:ext>
            </a:extLst>
          </p:cNvPr>
          <p:cNvSpPr/>
          <p:nvPr/>
        </p:nvSpPr>
        <p:spPr>
          <a:xfrm>
            <a:off x="311095" y="386833"/>
            <a:ext cx="2289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C7F95-82BC-3E48-BAD1-2F3A1D4453E9}"/>
              </a:ext>
            </a:extLst>
          </p:cNvPr>
          <p:cNvSpPr/>
          <p:nvPr/>
        </p:nvSpPr>
        <p:spPr>
          <a:xfrm>
            <a:off x="333362" y="1202761"/>
            <a:ext cx="25523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Account Category:</a:t>
            </a:r>
          </a:p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Customer Account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Employee Account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6DD694-8F6F-3F4C-82EC-AD02390D2168}"/>
                  </a:ext>
                </a:extLst>
              </p14:cNvPr>
              <p14:cNvContentPartPr/>
              <p14:nvPr/>
            </p14:nvContentPartPr>
            <p14:xfrm>
              <a:off x="3858035" y="784080"/>
              <a:ext cx="2762640" cy="273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6DD694-8F6F-3F4C-82EC-AD02390D21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0395" y="766080"/>
                <a:ext cx="2798280" cy="27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99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D2D40-B9F2-8C41-8708-61CFF966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95250"/>
            <a:ext cx="9105900" cy="666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650DAA-422D-3F4A-BC43-4130E7407F5A}"/>
              </a:ext>
            </a:extLst>
          </p:cNvPr>
          <p:cNvSpPr/>
          <p:nvPr/>
        </p:nvSpPr>
        <p:spPr>
          <a:xfrm>
            <a:off x="311095" y="386833"/>
            <a:ext cx="2289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4C0C23-5A1C-3E42-AE5B-4BE5E989B0B2}"/>
                  </a:ext>
                </a:extLst>
              </p14:cNvPr>
              <p14:cNvContentPartPr/>
              <p14:nvPr/>
            </p14:nvContentPartPr>
            <p14:xfrm>
              <a:off x="7165715" y="35502"/>
              <a:ext cx="4761000" cy="1313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4C0C23-5A1C-3E42-AE5B-4BE5E989B0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6715" y="26502"/>
                <a:ext cx="4778640" cy="13312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21B40EC-6BA5-5B4F-9E85-45335B1BE318}"/>
              </a:ext>
            </a:extLst>
          </p:cNvPr>
          <p:cNvSpPr/>
          <p:nvPr/>
        </p:nvSpPr>
        <p:spPr>
          <a:xfrm>
            <a:off x="0" y="1217830"/>
            <a:ext cx="326935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Work Request Category:</a:t>
            </a:r>
          </a:p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Order Request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Delivery Request</a:t>
            </a:r>
          </a:p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Review Request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1765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0" y="0"/>
            <a:ext cx="3693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- Login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22BC6-F365-BD4C-B086-F421DC3D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761" y="415498"/>
            <a:ext cx="458043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B4C174-926D-3A48-B8F2-E7685571B1CB}"/>
              </a:ext>
            </a:extLst>
          </p:cNvPr>
          <p:cNvSpPr/>
          <p:nvPr/>
        </p:nvSpPr>
        <p:spPr>
          <a:xfrm>
            <a:off x="1250843" y="909605"/>
            <a:ext cx="228825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For all the users.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629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8044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- Customer Registration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7A1AF-4C01-1C4A-AEA0-C8C9504C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12" y="484849"/>
            <a:ext cx="434020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9252F-6DC0-004F-8507-D97C09E1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868" y="484849"/>
            <a:ext cx="7743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8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Customer Main Page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0E109-538B-1343-94E7-0D73357D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90" y="487417"/>
            <a:ext cx="95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3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Restaurant/Store List &amp; Details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E95F3-F734-EA41-8221-87D09079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62" y="667820"/>
            <a:ext cx="7217938" cy="5090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6DCA28-36B8-7440-B7AB-CAD7A461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267"/>
            <a:ext cx="7416451" cy="53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Add to Shopping Cart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89F73-8429-7645-A099-566EC498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190"/>
            <a:ext cx="8033691" cy="566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0DEF3-E63E-0F42-B002-665B4D4E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3" y="3003405"/>
            <a:ext cx="5528648" cy="2764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7244E8-B958-724F-9BA7-625B0BBA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331" y="533651"/>
            <a:ext cx="5371952" cy="64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D2BF3-5A54-3D42-B3BD-CD0FBBC4EA54}"/>
              </a:ext>
            </a:extLst>
          </p:cNvPr>
          <p:cNvSpPr/>
          <p:nvPr/>
        </p:nvSpPr>
        <p:spPr>
          <a:xfrm>
            <a:off x="420977" y="369889"/>
            <a:ext cx="5675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3BAF7-1338-4144-A89B-CC72AC5A5E54}"/>
              </a:ext>
            </a:extLst>
          </p:cNvPr>
          <p:cNvSpPr/>
          <p:nvPr/>
        </p:nvSpPr>
        <p:spPr>
          <a:xfrm>
            <a:off x="613705" y="1868584"/>
            <a:ext cx="11475748" cy="34163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• People usually have to choose a delivery company first, then a restaurant it cooperates with. </a:t>
            </a:r>
          </a:p>
          <a:p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  <a:p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• Restaurants usually get order request from the delivery company instead of directly from customers.</a:t>
            </a:r>
          </a:p>
          <a:p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  <a:p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• Restaurants and Stores have separated delivery systems.</a:t>
            </a:r>
            <a:endParaRPr 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51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Place Order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236C9-CDF6-BC4A-B9AF-ED60C7F6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0" y="415498"/>
            <a:ext cx="573373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C1588-8086-9B48-BE96-3373A34D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415498"/>
            <a:ext cx="5733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6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Customer Profile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27A60-F2B7-674B-AAC5-43695C32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911" y="830997"/>
            <a:ext cx="9020362" cy="6472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B8814-90A6-7C44-A91B-6E991DA8D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968" y="427465"/>
            <a:ext cx="8962242" cy="64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61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Order History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FA0D1-6369-744F-BCEA-16ACC8FA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39" y="415498"/>
            <a:ext cx="9314535" cy="66833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DD297-B645-9349-AEFC-1E4B9D4AF62C}"/>
              </a:ext>
            </a:extLst>
          </p:cNvPr>
          <p:cNvSpPr/>
          <p:nvPr/>
        </p:nvSpPr>
        <p:spPr>
          <a:xfrm>
            <a:off x="105655" y="966755"/>
            <a:ext cx="27029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Check Order Status.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1494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Write Review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2AEAB-CB0F-D544-81D7-898CC3FC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407" y="630943"/>
            <a:ext cx="8828892" cy="622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3AE2F-18F5-BA49-8180-09C2AF33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72" y="2514601"/>
            <a:ext cx="5779627" cy="48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6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View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E50AD-799B-8340-9BB8-EBE62C90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3" y="415498"/>
            <a:ext cx="9660562" cy="6931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374B8-FD8F-6E4C-813E-92C2CBDA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4" y="1923652"/>
            <a:ext cx="6473825" cy="54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51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Restaurant/Store Manager Main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E8190-E335-E64B-B2A5-3A75D7E07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475" y="1116746"/>
            <a:ext cx="8580670" cy="6156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121395-3445-B649-9C81-7F456183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97" y="469526"/>
            <a:ext cx="8115210" cy="5822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58FFE-729A-2F4E-A179-339708C67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88" y="3380915"/>
            <a:ext cx="4320489" cy="30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6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Restaurant/Store Employee Profile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E4A6D-7ED0-A246-9A4E-03DE32DF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914" y="1014413"/>
            <a:ext cx="8683467" cy="6230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DE27BE-C45F-EA49-AA33-2E7F388E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366" y="557212"/>
            <a:ext cx="86420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1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Manage menu/product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2C581-F3CE-A046-BCF9-037954EB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75" y="1285874"/>
            <a:ext cx="8323425" cy="5972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937A9-07FE-8F4F-AD6C-43F72FE1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1494"/>
            <a:ext cx="8104387" cy="5815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4DF212-F78E-154A-AF36-957C018A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0201" y="3414711"/>
            <a:ext cx="5752135" cy="2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Manage Order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D3A17-DEE8-B64F-8186-BCD41104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18" y="1064903"/>
            <a:ext cx="8568419" cy="6147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923195-D0F4-C547-ABBE-9933C714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3187"/>
            <a:ext cx="8814897" cy="6324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4516CC-7AB0-BE4D-8810-1B7D1D71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2069" y="2334478"/>
            <a:ext cx="4907893" cy="48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Manage Employee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3BED6-748D-394D-A36F-46A3B401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640" y="1199750"/>
            <a:ext cx="8493944" cy="6094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A9770-D48B-5A43-8625-3AB7CDBD4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0" y="506191"/>
            <a:ext cx="8323425" cy="5972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E6C90-E9E2-484A-9D4B-95A17CA7E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76" y="1951004"/>
            <a:ext cx="4678018" cy="2241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E030E-3A27-AC4B-9C84-2EEC14C06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414567"/>
            <a:ext cx="5547572" cy="39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D2BF3-5A54-3D42-B3BD-CD0FBBC4EA54}"/>
              </a:ext>
            </a:extLst>
          </p:cNvPr>
          <p:cNvSpPr/>
          <p:nvPr/>
        </p:nvSpPr>
        <p:spPr>
          <a:xfrm>
            <a:off x="420977" y="184152"/>
            <a:ext cx="5675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A87106-C3D8-9449-8DCF-5514A25A3E9C}"/>
              </a:ext>
            </a:extLst>
          </p:cNvPr>
          <p:cNvSpPr/>
          <p:nvPr/>
        </p:nvSpPr>
        <p:spPr>
          <a:xfrm>
            <a:off x="585130" y="2254347"/>
            <a:ext cx="11475748" cy="26776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• Customers, restaurants, stores and delivery companies will share the same platform.</a:t>
            </a:r>
          </a:p>
          <a:p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  <a:p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• Customer will send order request directly to restaurants/stores.</a:t>
            </a:r>
          </a:p>
          <a:p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  <a:p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• Restaurants/Stores select delivery company and send delivery request to it.</a:t>
            </a:r>
            <a:endParaRPr lang="en-US" sz="24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63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View Reviews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69B78-B1C0-CE4A-B7A5-0E9F0EC9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99" y="415498"/>
            <a:ext cx="95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16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Delivery Company Boss</a:t>
            </a:r>
            <a:r>
              <a:rPr lang="en-US" altLang="zh-C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Manager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14C5E-B282-8545-850E-119A2CE9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26" y="1035668"/>
            <a:ext cx="8731875" cy="6265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F2CE4-0BAE-F542-B740-7D6E84346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611" y="415498"/>
            <a:ext cx="8406311" cy="603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97EEE-D879-984F-9B67-E800839A0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33" y="2380790"/>
            <a:ext cx="4320489" cy="30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8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</a:t>
            </a:r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Manage Employee</a:t>
            </a: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726DA-174A-DE43-8867-7EF6ABD5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813" y="415498"/>
            <a:ext cx="8484342" cy="6087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EC205A-91CD-9E4D-8B86-3DAD009C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461" y="1051450"/>
            <a:ext cx="8546137" cy="6131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EF5DA-CE4C-1D48-9679-B5B09A16F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768" y="3622864"/>
            <a:ext cx="5332665" cy="25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6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Manage Delivery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BF670-B749-F644-A034-45058AD1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99" y="415498"/>
            <a:ext cx="95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32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Delivery Man Order Management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CC4D0-CCCE-A945-9FFB-47B01A3C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313" y="873859"/>
            <a:ext cx="8900887" cy="6386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D26A7-4CFF-5A4D-9FAC-B46FE4B4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176" y="415498"/>
            <a:ext cx="91199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75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System Manager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632DB-19A0-E14C-A0C6-14A030FE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99" y="528638"/>
            <a:ext cx="95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2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Manage Network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FFC4E-8232-D242-9E7C-F6FA87AA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421421"/>
            <a:ext cx="65024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A4F28-27FB-9C46-A043-9DD45EFB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7" y="4186238"/>
            <a:ext cx="6553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F39056-FE7A-4C41-A767-B5BAA2E90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0350" y="421421"/>
            <a:ext cx="6502400" cy="4381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6B4217-8BC9-3B4F-A88C-EC80A0512466}"/>
              </a:ext>
            </a:extLst>
          </p:cNvPr>
          <p:cNvSpPr/>
          <p:nvPr/>
        </p:nvSpPr>
        <p:spPr>
          <a:xfrm>
            <a:off x="9115822" y="3971924"/>
            <a:ext cx="18586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Edit Network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B769F-5000-D246-8672-F952BD6CF457}"/>
              </a:ext>
            </a:extLst>
          </p:cNvPr>
          <p:cNvSpPr/>
          <p:nvPr/>
        </p:nvSpPr>
        <p:spPr>
          <a:xfrm>
            <a:off x="786917" y="3971924"/>
            <a:ext cx="21976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Create Network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358051-6080-7047-9C84-854D796AAABC}"/>
              </a:ext>
            </a:extLst>
          </p:cNvPr>
          <p:cNvSpPr/>
          <p:nvPr/>
        </p:nvSpPr>
        <p:spPr>
          <a:xfrm>
            <a:off x="6944364" y="5263782"/>
            <a:ext cx="240149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Remove Network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5336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Manage Enterprise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D09DD6-86CD-F64C-B3F4-6DB0D0A8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8" y="742226"/>
            <a:ext cx="7112885" cy="4663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3D6E6-4681-AB4C-BF56-11382DA4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82" y="1054140"/>
            <a:ext cx="6105811" cy="604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68CD7-6AFC-9144-A62D-475984303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2301" y="4516689"/>
            <a:ext cx="6718300" cy="3200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11BF40-BAE5-B641-B7B4-43FB65179531}"/>
              </a:ext>
            </a:extLst>
          </p:cNvPr>
          <p:cNvSpPr/>
          <p:nvPr/>
        </p:nvSpPr>
        <p:spPr>
          <a:xfrm>
            <a:off x="-1" y="6266755"/>
            <a:ext cx="259987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Remove Enterprise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A40A51-3632-D14E-B5E4-AC8DD068A663}"/>
              </a:ext>
            </a:extLst>
          </p:cNvPr>
          <p:cNvSpPr/>
          <p:nvPr/>
        </p:nvSpPr>
        <p:spPr>
          <a:xfrm>
            <a:off x="7112319" y="6442501"/>
            <a:ext cx="239604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Create Enterprise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06BFE1-5FA6-E547-91F8-4A09C9BA8B01}"/>
              </a:ext>
            </a:extLst>
          </p:cNvPr>
          <p:cNvSpPr/>
          <p:nvPr/>
        </p:nvSpPr>
        <p:spPr>
          <a:xfrm>
            <a:off x="7262553" y="830997"/>
            <a:ext cx="205703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Edit Enterprise</a:t>
            </a:r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9047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</a:t>
            </a:r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Manage Customer Accounts</a:t>
            </a: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7A7F7-9411-1042-8CC5-8D873976B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87" y="432107"/>
            <a:ext cx="95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6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</a:t>
            </a:r>
            <a:r>
              <a:rPr lang="zh-CN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Search </a:t>
            </a: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32D3F-D45D-1843-8F7D-B66FC680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75" y="415498"/>
            <a:ext cx="95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25213C-845C-FB44-8852-A875AC6CF5EA}"/>
              </a:ext>
            </a:extLst>
          </p:cNvPr>
          <p:cNvSpPr/>
          <p:nvPr/>
        </p:nvSpPr>
        <p:spPr>
          <a:xfrm>
            <a:off x="0" y="830997"/>
            <a:ext cx="3225563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This search engine is </a:t>
            </a:r>
          </a:p>
          <a:p>
            <a:r>
              <a:rPr lang="en-US" sz="2400" b="1" dirty="0">
                <a:ln/>
                <a:solidFill>
                  <a:schemeClr val="accent4"/>
                </a:solidFill>
              </a:rPr>
              <a:t>comprehensive. It gives</a:t>
            </a:r>
          </a:p>
          <a:p>
            <a:r>
              <a:rPr lang="en-US" sz="2400" b="1" dirty="0">
                <a:ln/>
                <a:solidFill>
                  <a:schemeClr val="accent4"/>
                </a:solidFill>
              </a:rPr>
              <a:t>results based on </a:t>
            </a:r>
          </a:p>
          <a:p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Username,</a:t>
            </a:r>
            <a:r>
              <a:rPr lang="en-US" sz="2400" b="1" dirty="0">
                <a:ln/>
                <a:solidFill>
                  <a:schemeClr val="accent4"/>
                </a:solidFill>
              </a:rPr>
              <a:t> name, email</a:t>
            </a:r>
          </a:p>
          <a:p>
            <a:r>
              <a:rPr lang="en-US" sz="2400" b="1" dirty="0">
                <a:ln/>
                <a:solidFill>
                  <a:schemeClr val="accent4"/>
                </a:solidFill>
              </a:rPr>
              <a:t>a</a:t>
            </a:r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nd phone.</a:t>
            </a:r>
          </a:p>
          <a:p>
            <a:pPr algn="ctr"/>
            <a:endParaRPr 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725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5CD045-19A6-1F4B-9ECD-0CFA14EB528E}"/>
              </a:ext>
            </a:extLst>
          </p:cNvPr>
          <p:cNvSpPr/>
          <p:nvPr/>
        </p:nvSpPr>
        <p:spPr>
          <a:xfrm>
            <a:off x="297152" y="153669"/>
            <a:ext cx="2719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6E6869-C404-1D47-B0A1-DD66AA26DB83}"/>
              </a:ext>
            </a:extLst>
          </p:cNvPr>
          <p:cNvSpPr/>
          <p:nvPr/>
        </p:nvSpPr>
        <p:spPr>
          <a:xfrm>
            <a:off x="470830" y="1125634"/>
            <a:ext cx="11475748" cy="156966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All Users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Login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View/Modify personal information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Change password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AAFE2-72F9-4042-B6A1-D47E34413980}"/>
              </a:ext>
            </a:extLst>
          </p:cNvPr>
          <p:cNvSpPr/>
          <p:nvPr/>
        </p:nvSpPr>
        <p:spPr>
          <a:xfrm>
            <a:off x="470830" y="2977229"/>
            <a:ext cx="11475748" cy="3507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Customer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Registration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 restaurants/stores details under selected city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Add item into shopping cart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View/Update/Clear shopping cart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Place order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 order history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Write/View reviews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Rate restaurant/store</a:t>
            </a:r>
          </a:p>
        </p:txBody>
      </p:sp>
    </p:spTree>
    <p:extLst>
      <p:ext uri="{BB962C8B-B14F-4D97-AF65-F5344CB8AC3E}">
        <p14:creationId xmlns:p14="http://schemas.microsoft.com/office/powerpoint/2010/main" val="3376566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Top Customer Ranking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29C8E-BA37-564E-8F5A-1F6EE87F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9" y="542925"/>
            <a:ext cx="95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95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Create/Remove Customer 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8C5FA-3C12-4748-ACEE-FEA1A1DC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071687"/>
            <a:ext cx="66421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C589F-06F4-2E4F-A1E2-3647C60C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452" y="542925"/>
            <a:ext cx="7761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36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FAC55-2AA0-EA4A-9245-5601B504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700" y="1500187"/>
            <a:ext cx="8069415" cy="5789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35F91D-054D-4A44-BC82-ACDDD235A707}"/>
              </a:ext>
            </a:extLst>
          </p:cNvPr>
          <p:cNvSpPr/>
          <p:nvPr/>
        </p:nvSpPr>
        <p:spPr>
          <a:xfrm>
            <a:off x="-1" y="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– View Customer Account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76BAB-AAF1-1749-AEE1-15B09FD5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008" y="415498"/>
            <a:ext cx="8583905" cy="61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5CD045-19A6-1F4B-9ECD-0CFA14EB528E}"/>
              </a:ext>
            </a:extLst>
          </p:cNvPr>
          <p:cNvSpPr/>
          <p:nvPr/>
        </p:nvSpPr>
        <p:spPr>
          <a:xfrm>
            <a:off x="297152" y="229256"/>
            <a:ext cx="2719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6E6869-C404-1D47-B0A1-DD66AA26DB83}"/>
              </a:ext>
            </a:extLst>
          </p:cNvPr>
          <p:cNvSpPr/>
          <p:nvPr/>
        </p:nvSpPr>
        <p:spPr>
          <a:xfrm>
            <a:off x="470830" y="1353662"/>
            <a:ext cx="11475748" cy="26776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Restaurant/Store Manager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 restaurant/store information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View/Confirm/Cancel order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 all employees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View/Add/Edit/Remove dash/product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View/Select available delivery companies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 rate &amp; reviews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AAFE2-72F9-4042-B6A1-D47E34413980}"/>
              </a:ext>
            </a:extLst>
          </p:cNvPr>
          <p:cNvSpPr/>
          <p:nvPr/>
        </p:nvSpPr>
        <p:spPr>
          <a:xfrm>
            <a:off x="470830" y="4324727"/>
            <a:ext cx="11475748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Restaurant/Store Boss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Have all Manager’s accesses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Edit restaurant/store information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Add/Edit/Remove manager</a:t>
            </a:r>
          </a:p>
        </p:txBody>
      </p:sp>
    </p:spTree>
    <p:extLst>
      <p:ext uri="{BB962C8B-B14F-4D97-AF65-F5344CB8AC3E}">
        <p14:creationId xmlns:p14="http://schemas.microsoft.com/office/powerpoint/2010/main" val="406599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5CD045-19A6-1F4B-9ECD-0CFA14EB528E}"/>
              </a:ext>
            </a:extLst>
          </p:cNvPr>
          <p:cNvSpPr/>
          <p:nvPr/>
        </p:nvSpPr>
        <p:spPr>
          <a:xfrm>
            <a:off x="231135" y="236914"/>
            <a:ext cx="2719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AAFE2-72F9-4042-B6A1-D47E34413980}"/>
              </a:ext>
            </a:extLst>
          </p:cNvPr>
          <p:cNvSpPr/>
          <p:nvPr/>
        </p:nvSpPr>
        <p:spPr>
          <a:xfrm>
            <a:off x="470830" y="1290686"/>
            <a:ext cx="11475748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Delivery Company Manager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 delivery company information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View/Confirm/Cancel order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 all employees 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Add/Edit/Remove employee (delivery man)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View/Cancel delivery request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3B870-16E1-8941-ABDE-C331B32AE495}"/>
              </a:ext>
            </a:extLst>
          </p:cNvPr>
          <p:cNvSpPr/>
          <p:nvPr/>
        </p:nvSpPr>
        <p:spPr>
          <a:xfrm>
            <a:off x="470830" y="5487807"/>
            <a:ext cx="11475748" cy="120032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Delivery Man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 available/own delivery request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Update delivery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9DF33-AEF7-6948-8A7F-2895F331C925}"/>
              </a:ext>
            </a:extLst>
          </p:cNvPr>
          <p:cNvSpPr/>
          <p:nvPr/>
        </p:nvSpPr>
        <p:spPr>
          <a:xfrm>
            <a:off x="470830" y="3821785"/>
            <a:ext cx="11475748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Delivery Company Boss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All manager’s accesses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Edit delivery company information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Add/Edit/Remove employee (manager)</a:t>
            </a:r>
          </a:p>
        </p:txBody>
      </p:sp>
    </p:spTree>
    <p:extLst>
      <p:ext uri="{BB962C8B-B14F-4D97-AF65-F5344CB8AC3E}">
        <p14:creationId xmlns:p14="http://schemas.microsoft.com/office/powerpoint/2010/main" val="293487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5CD045-19A6-1F4B-9ECD-0CFA14EB528E}"/>
              </a:ext>
            </a:extLst>
          </p:cNvPr>
          <p:cNvSpPr/>
          <p:nvPr/>
        </p:nvSpPr>
        <p:spPr>
          <a:xfrm>
            <a:off x="297152" y="184152"/>
            <a:ext cx="2719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AAFE2-72F9-4042-B6A1-D47E34413980}"/>
              </a:ext>
            </a:extLst>
          </p:cNvPr>
          <p:cNvSpPr/>
          <p:nvPr/>
        </p:nvSpPr>
        <p:spPr>
          <a:xfrm>
            <a:off x="499405" y="1205587"/>
            <a:ext cx="11475748" cy="2677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System Manager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View/Add/Update/Remove network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View/Add/Update/Remove restaurant/store/delivery company.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View/Add/Update/Remove customer account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All restaurant/store/delivery company bosses’ accesses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Search customer comprehensively (based on username, name, email and phone)</a:t>
            </a:r>
          </a:p>
          <a:p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• See ranked customer list (by total purchased amount)</a:t>
            </a:r>
          </a:p>
        </p:txBody>
      </p:sp>
    </p:spTree>
    <p:extLst>
      <p:ext uri="{BB962C8B-B14F-4D97-AF65-F5344CB8AC3E}">
        <p14:creationId xmlns:p14="http://schemas.microsoft.com/office/powerpoint/2010/main" val="89896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B87B9-ECF3-2F46-BE5C-F6DDDAF8179A}"/>
              </a:ext>
            </a:extLst>
          </p:cNvPr>
          <p:cNvSpPr/>
          <p:nvPr/>
        </p:nvSpPr>
        <p:spPr>
          <a:xfrm rot="16200000">
            <a:off x="-989069" y="1425974"/>
            <a:ext cx="317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Workflow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407BB4-B8EA-D04A-B813-67BF1CD8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58" y="0"/>
            <a:ext cx="1106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7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D2D40-B9F2-8C41-8708-61CFF966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95250"/>
            <a:ext cx="9105900" cy="666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650DAA-422D-3F4A-BC43-4130E7407F5A}"/>
              </a:ext>
            </a:extLst>
          </p:cNvPr>
          <p:cNvSpPr/>
          <p:nvPr/>
        </p:nvSpPr>
        <p:spPr>
          <a:xfrm>
            <a:off x="311095" y="386833"/>
            <a:ext cx="2289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4127277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618</Words>
  <Application>Microsoft Macintosh PowerPoint</Application>
  <PresentationFormat>Widescreen</PresentationFormat>
  <Paragraphs>145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dcterms:created xsi:type="dcterms:W3CDTF">2018-12-08T18:30:25Z</dcterms:created>
  <dcterms:modified xsi:type="dcterms:W3CDTF">2018-12-09T20:43:28Z</dcterms:modified>
</cp:coreProperties>
</file>